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2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07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Default Extension="vml" ContentType="application/vnd.openxmlformats-officedocument.vmlDrawing"/>
  <Override PartName="/ppt/notesSlides/notesSlide11.xml" ContentType="application/vnd.openxmlformats-officedocument.presentationml.notesSlide+xml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108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slides/slide106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1"/>
  </p:notesMasterIdLst>
  <p:sldIdLst>
    <p:sldId id="311" r:id="rId2"/>
    <p:sldId id="256" r:id="rId3"/>
    <p:sldId id="257" r:id="rId4"/>
    <p:sldId id="261" r:id="rId5"/>
    <p:sldId id="262" r:id="rId6"/>
    <p:sldId id="263" r:id="rId7"/>
    <p:sldId id="270" r:id="rId8"/>
    <p:sldId id="264" r:id="rId9"/>
    <p:sldId id="265" r:id="rId10"/>
    <p:sldId id="266" r:id="rId11"/>
    <p:sldId id="267" r:id="rId12"/>
    <p:sldId id="307" r:id="rId13"/>
    <p:sldId id="308" r:id="rId14"/>
    <p:sldId id="309" r:id="rId15"/>
    <p:sldId id="310" r:id="rId16"/>
    <p:sldId id="268" r:id="rId17"/>
    <p:sldId id="269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12" r:id="rId53"/>
    <p:sldId id="313" r:id="rId54"/>
    <p:sldId id="314" r:id="rId55"/>
    <p:sldId id="315" r:id="rId56"/>
    <p:sldId id="316" r:id="rId57"/>
    <p:sldId id="317" r:id="rId58"/>
    <p:sldId id="318" r:id="rId59"/>
    <p:sldId id="319" r:id="rId60"/>
    <p:sldId id="320" r:id="rId61"/>
    <p:sldId id="321" r:id="rId62"/>
    <p:sldId id="322" r:id="rId63"/>
    <p:sldId id="323" r:id="rId64"/>
    <p:sldId id="324" r:id="rId65"/>
    <p:sldId id="325" r:id="rId66"/>
    <p:sldId id="326" r:id="rId67"/>
    <p:sldId id="327" r:id="rId68"/>
    <p:sldId id="328" r:id="rId69"/>
    <p:sldId id="329" r:id="rId70"/>
    <p:sldId id="330" r:id="rId71"/>
    <p:sldId id="331" r:id="rId72"/>
    <p:sldId id="332" r:id="rId73"/>
    <p:sldId id="333" r:id="rId74"/>
    <p:sldId id="334" r:id="rId75"/>
    <p:sldId id="335" r:id="rId76"/>
    <p:sldId id="336" r:id="rId77"/>
    <p:sldId id="337" r:id="rId78"/>
    <p:sldId id="338" r:id="rId79"/>
    <p:sldId id="339" r:id="rId80"/>
    <p:sldId id="340" r:id="rId81"/>
    <p:sldId id="341" r:id="rId82"/>
    <p:sldId id="342" r:id="rId83"/>
    <p:sldId id="343" r:id="rId84"/>
    <p:sldId id="344" r:id="rId85"/>
    <p:sldId id="345" r:id="rId86"/>
    <p:sldId id="346" r:id="rId87"/>
    <p:sldId id="347" r:id="rId88"/>
    <p:sldId id="348" r:id="rId89"/>
    <p:sldId id="349" r:id="rId90"/>
    <p:sldId id="350" r:id="rId91"/>
    <p:sldId id="351" r:id="rId92"/>
    <p:sldId id="352" r:id="rId93"/>
    <p:sldId id="353" r:id="rId94"/>
    <p:sldId id="354" r:id="rId95"/>
    <p:sldId id="355" r:id="rId96"/>
    <p:sldId id="356" r:id="rId97"/>
    <p:sldId id="357" r:id="rId98"/>
    <p:sldId id="358" r:id="rId99"/>
    <p:sldId id="359" r:id="rId100"/>
    <p:sldId id="360" r:id="rId101"/>
    <p:sldId id="361" r:id="rId102"/>
    <p:sldId id="362" r:id="rId103"/>
    <p:sldId id="363" r:id="rId104"/>
    <p:sldId id="364" r:id="rId105"/>
    <p:sldId id="365" r:id="rId106"/>
    <p:sldId id="366" r:id="rId107"/>
    <p:sldId id="367" r:id="rId108"/>
    <p:sldId id="368" r:id="rId109"/>
    <p:sldId id="369" r:id="rId1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5"/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1422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presProps" Target="presProp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slide" Target="slides/slide109.xml"/><Relationship Id="rId115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C97534-FEED-4A1A-8A10-146CA7AD5E11}" type="datetimeFigureOut">
              <a:rPr lang="en-US" smtClean="0"/>
              <a:t>10/9/2014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2665DA-01E1-4925-B272-9C4AFC143FA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1E82895-688D-4AEB-8746-66A4ED33768A}" type="slidenum">
              <a:rPr lang="en-US" smtClean="0">
                <a:latin typeface="Calibri" charset="0"/>
              </a:rPr>
              <a:pPr/>
              <a:t>52</a:t>
            </a:fld>
            <a:endParaRPr lang="en-US" smtClean="0">
              <a:latin typeface="Calibri" charset="0"/>
            </a:endParaRPr>
          </a:p>
        </p:txBody>
      </p:sp>
      <p:sp>
        <p:nvSpPr>
          <p:cNvPr id="79877" name="Footer Placeholder 4"/>
          <p:cNvSpPr>
            <a:spLocks noGrp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 smtClean="0">
                <a:latin typeface="Calibri" charset="0"/>
              </a:rPr>
              <a:t>GHAN SHYAM MORYA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EBED4CF-979D-4770-9564-6F79B93E2CFA}" type="slidenum">
              <a:rPr lang="en-US" smtClean="0">
                <a:latin typeface="Calibri" charset="0"/>
              </a:rPr>
              <a:pPr/>
              <a:t>53</a:t>
            </a:fld>
            <a:endParaRPr lang="en-US" smtClean="0">
              <a:latin typeface="Calibri" charset="0"/>
            </a:endParaRPr>
          </a:p>
        </p:txBody>
      </p:sp>
      <p:sp>
        <p:nvSpPr>
          <p:cNvPr id="80901" name="Footer Placeholder 4"/>
          <p:cNvSpPr>
            <a:spLocks noGrp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 smtClean="0">
                <a:latin typeface="Calibri" charset="0"/>
              </a:rPr>
              <a:t>GHAN SHYAM MORYA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F205384-D50F-4C55-9831-4E020185FDA5}" type="slidenum">
              <a:rPr lang="en-US" smtClean="0">
                <a:latin typeface="Calibri" charset="0"/>
              </a:rPr>
              <a:pPr/>
              <a:t>65</a:t>
            </a:fld>
            <a:endParaRPr lang="en-US" smtClean="0">
              <a:latin typeface="Calibri" charset="0"/>
            </a:endParaRPr>
          </a:p>
        </p:txBody>
      </p:sp>
      <p:sp>
        <p:nvSpPr>
          <p:cNvPr id="81925" name="Footer Placeholder 4"/>
          <p:cNvSpPr>
            <a:spLocks noGrp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 smtClean="0">
                <a:latin typeface="Calibri" charset="0"/>
              </a:rPr>
              <a:t>GHAN SHYAM MORYA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185F03C-FA0F-444A-AEF0-DF32BA2815C9}" type="slidenum">
              <a:rPr lang="en-US" smtClean="0">
                <a:latin typeface="Calibri" charset="0"/>
              </a:rPr>
              <a:pPr/>
              <a:t>67</a:t>
            </a:fld>
            <a:endParaRPr lang="en-US" smtClean="0">
              <a:latin typeface="Calibri" charset="0"/>
            </a:endParaRPr>
          </a:p>
        </p:txBody>
      </p:sp>
      <p:sp>
        <p:nvSpPr>
          <p:cNvPr id="82949" name="Footer Placeholder 4"/>
          <p:cNvSpPr>
            <a:spLocks noGrp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 smtClean="0">
                <a:latin typeface="Calibri" charset="0"/>
              </a:rPr>
              <a:t>GHAN SHYAM MORYA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94A9B1F-2791-4CD6-8289-8A2095B8D0B4}" type="slidenum">
              <a:rPr lang="en-US" smtClean="0">
                <a:latin typeface="Calibri" charset="0"/>
              </a:rPr>
              <a:pPr/>
              <a:t>72</a:t>
            </a:fld>
            <a:endParaRPr lang="en-US" smtClean="0">
              <a:latin typeface="Calibri" charset="0"/>
            </a:endParaRPr>
          </a:p>
        </p:txBody>
      </p:sp>
      <p:sp>
        <p:nvSpPr>
          <p:cNvPr id="83973" name="Footer Placeholder 4"/>
          <p:cNvSpPr>
            <a:spLocks noGrp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 smtClean="0">
                <a:latin typeface="Calibri" charset="0"/>
              </a:rPr>
              <a:t>GHAN SHYAM MORYA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849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1D49ABF-7664-44D8-8544-A4F4A1DF5E84}" type="slidenum">
              <a:rPr lang="en-US" smtClean="0">
                <a:latin typeface="Calibri" charset="0"/>
              </a:rPr>
              <a:pPr/>
              <a:t>79</a:t>
            </a:fld>
            <a:endParaRPr lang="en-US" smtClean="0">
              <a:latin typeface="Calibri" charset="0"/>
            </a:endParaRPr>
          </a:p>
        </p:txBody>
      </p:sp>
      <p:sp>
        <p:nvSpPr>
          <p:cNvPr id="84997" name="Footer Placeholder 4"/>
          <p:cNvSpPr>
            <a:spLocks noGrp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 smtClean="0">
                <a:latin typeface="Calibri" charset="0"/>
              </a:rPr>
              <a:t>GHAN SHYAM MORYA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86020" name="Footer Placeholder 3"/>
          <p:cNvSpPr>
            <a:spLocks noGrp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 smtClean="0">
                <a:latin typeface="Calibri" charset="0"/>
              </a:rPr>
              <a:t>GHAN SHYAM MORYA</a:t>
            </a:r>
          </a:p>
        </p:txBody>
      </p:sp>
      <p:sp>
        <p:nvSpPr>
          <p:cNvPr id="86021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38AC764-DB80-4BAE-9969-F0417C190BA9}" type="slidenum">
              <a:rPr lang="en-US" smtClean="0">
                <a:latin typeface="Calibri" charset="0"/>
              </a:rPr>
              <a:pPr/>
              <a:t>81</a:t>
            </a:fld>
            <a:endParaRPr lang="en-US" smtClean="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AF34525-A4D3-43BF-90D6-115304E01DAE}" type="slidenum">
              <a:rPr lang="en-US" smtClean="0">
                <a:latin typeface="Times New Roman" pitchFamily="18" charset="0"/>
              </a:rPr>
              <a:pPr/>
              <a:t>84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Times New Roman" pitchFamily="18" charset="0"/>
            </a:endParaRPr>
          </a:p>
        </p:txBody>
      </p:sp>
      <p:sp>
        <p:nvSpPr>
          <p:cNvPr id="88069" name="Footer Placeholder 4"/>
          <p:cNvSpPr>
            <a:spLocks noGrp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 smtClean="0">
                <a:latin typeface="Calibri" charset="0"/>
              </a:rPr>
              <a:t>GHAN SHYAM MORYA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A408E7B-66B8-4DA7-AD41-F42BB44898AD}" type="slidenum">
              <a:rPr lang="en-US" smtClean="0">
                <a:latin typeface="Calibri" charset="0"/>
              </a:rPr>
              <a:pPr/>
              <a:t>90</a:t>
            </a:fld>
            <a:endParaRPr lang="en-US" smtClean="0">
              <a:latin typeface="Calibri" charset="0"/>
            </a:endParaRPr>
          </a:p>
        </p:txBody>
      </p:sp>
      <p:sp>
        <p:nvSpPr>
          <p:cNvPr id="89093" name="Footer Placeholder 4"/>
          <p:cNvSpPr>
            <a:spLocks noGrp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 smtClean="0">
                <a:latin typeface="Calibri" charset="0"/>
              </a:rPr>
              <a:t>GHAN SHYAM MORYA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01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901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CE1DD69-3BAA-4585-8E74-BEE350644502}" type="slidenum">
              <a:rPr lang="en-US" smtClean="0">
                <a:latin typeface="Calibri" charset="0"/>
              </a:rPr>
              <a:pPr/>
              <a:t>93</a:t>
            </a:fld>
            <a:endParaRPr lang="en-US" smtClean="0">
              <a:latin typeface="Calibri" charset="0"/>
            </a:endParaRPr>
          </a:p>
        </p:txBody>
      </p:sp>
      <p:sp>
        <p:nvSpPr>
          <p:cNvPr id="90117" name="Footer Placeholder 4"/>
          <p:cNvSpPr>
            <a:spLocks noGrp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 smtClean="0">
                <a:latin typeface="Calibri" charset="0"/>
              </a:rPr>
              <a:t>GHAN SHYAM MORYA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911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2440E7C-F29A-4B49-8120-FE44B9CD3140}" type="slidenum">
              <a:rPr lang="en-US" smtClean="0">
                <a:latin typeface="Calibri" charset="0"/>
              </a:rPr>
              <a:pPr/>
              <a:t>94</a:t>
            </a:fld>
            <a:endParaRPr lang="en-US" smtClean="0">
              <a:latin typeface="Calibri" charset="0"/>
            </a:endParaRPr>
          </a:p>
        </p:txBody>
      </p:sp>
      <p:sp>
        <p:nvSpPr>
          <p:cNvPr id="91141" name="Footer Placeholder 4"/>
          <p:cNvSpPr>
            <a:spLocks noGrp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 smtClean="0">
                <a:latin typeface="Calibri" charset="0"/>
              </a:rPr>
              <a:t>GHAN SHYAM MORYA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6D33A5E-F8E2-4D81-92BE-BCAC797C2B2F}" type="slidenum">
              <a:rPr lang="en-US" smtClean="0">
                <a:latin typeface="Calibri" charset="0"/>
              </a:rPr>
              <a:pPr/>
              <a:t>97</a:t>
            </a:fld>
            <a:endParaRPr lang="en-US" smtClean="0">
              <a:latin typeface="Calibri" charset="0"/>
            </a:endParaRPr>
          </a:p>
        </p:txBody>
      </p:sp>
      <p:sp>
        <p:nvSpPr>
          <p:cNvPr id="92165" name="Footer Placeholder 4"/>
          <p:cNvSpPr>
            <a:spLocks noGrp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 smtClean="0">
                <a:latin typeface="Calibri" charset="0"/>
              </a:rPr>
              <a:t>GHAN SHYAM MORYA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93188" name="Footer Placeholder 3"/>
          <p:cNvSpPr>
            <a:spLocks noGrp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 smtClean="0">
                <a:latin typeface="Calibri" charset="0"/>
              </a:rPr>
              <a:t>GHAN SHYAM MORYA</a:t>
            </a:r>
          </a:p>
        </p:txBody>
      </p:sp>
      <p:sp>
        <p:nvSpPr>
          <p:cNvPr id="93189" name="Slide Number Placeholder 4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4786C1A-2BA1-4FC7-8EE1-5E61909A62D2}" type="slidenum">
              <a:rPr lang="en-US" smtClean="0">
                <a:latin typeface="Calibri" charset="0"/>
              </a:rPr>
              <a:pPr/>
              <a:t>101</a:t>
            </a:fld>
            <a:endParaRPr lang="en-US" smtClean="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F67F1B7-FEEC-4F61-AC6A-3F6B138D7E3F}" type="slidenum">
              <a:rPr lang="en-US" smtClean="0">
                <a:latin typeface="Calibri" charset="0"/>
              </a:rPr>
              <a:pPr/>
              <a:t>105</a:t>
            </a:fld>
            <a:endParaRPr lang="en-US" smtClean="0">
              <a:latin typeface="Calibri" charset="0"/>
            </a:endParaRPr>
          </a:p>
        </p:txBody>
      </p:sp>
      <p:sp>
        <p:nvSpPr>
          <p:cNvPr id="94213" name="Footer Placeholder 4"/>
          <p:cNvSpPr>
            <a:spLocks noGrp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 smtClean="0">
                <a:latin typeface="Calibri" charset="0"/>
              </a:rPr>
              <a:t>GHAN SHYAM MORYA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3D18122-938F-4E6C-9E79-BAB91134F971}" type="slidenum">
              <a:rPr lang="en-US" smtClean="0">
                <a:latin typeface="Times New Roman" pitchFamily="18" charset="0"/>
              </a:rPr>
              <a:pPr/>
              <a:t>106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Times New Roman" pitchFamily="18" charset="0"/>
            </a:endParaRPr>
          </a:p>
        </p:txBody>
      </p:sp>
      <p:sp>
        <p:nvSpPr>
          <p:cNvPr id="95237" name="Footer Placeholder 4"/>
          <p:cNvSpPr>
            <a:spLocks noGrp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 smtClean="0">
                <a:latin typeface="Calibri" charset="0"/>
              </a:rPr>
              <a:t>GHAN SHYAM MORYA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B4DA925-ED14-4B03-927A-BF2E8C738C51}" type="slidenum">
              <a:rPr lang="en-US" smtClean="0">
                <a:latin typeface="Times New Roman" pitchFamily="18" charset="0"/>
              </a:rPr>
              <a:pPr/>
              <a:t>108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Times New Roman" pitchFamily="18" charset="0"/>
            </a:endParaRPr>
          </a:p>
        </p:txBody>
      </p:sp>
      <p:sp>
        <p:nvSpPr>
          <p:cNvPr id="96261" name="Footer Placeholder 4"/>
          <p:cNvSpPr>
            <a:spLocks noGrp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 smtClean="0">
                <a:latin typeface="Calibri" charset="0"/>
              </a:rPr>
              <a:t>GHAN SHYAM MORYA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EC052-348E-4891-B829-228DD489C4B5}" type="datetimeFigureOut">
              <a:rPr lang="en-US" smtClean="0"/>
              <a:pPr/>
              <a:t>10/9/2014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24958-F4A6-4F2E-96E4-F7C7EE08B7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EC052-348E-4891-B829-228DD489C4B5}" type="datetimeFigureOut">
              <a:rPr lang="en-US" smtClean="0"/>
              <a:pPr/>
              <a:t>10/9/2014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24958-F4A6-4F2E-96E4-F7C7EE08B7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EC052-348E-4891-B829-228DD489C4B5}" type="datetimeFigureOut">
              <a:rPr lang="en-US" smtClean="0"/>
              <a:pPr/>
              <a:t>10/9/2014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24958-F4A6-4F2E-96E4-F7C7EE08B7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EC052-348E-4891-B829-228DD489C4B5}" type="datetimeFigureOut">
              <a:rPr lang="en-US" smtClean="0"/>
              <a:pPr/>
              <a:t>10/9/2014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24958-F4A6-4F2E-96E4-F7C7EE08B7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EC052-348E-4891-B829-228DD489C4B5}" type="datetimeFigureOut">
              <a:rPr lang="en-US" smtClean="0"/>
              <a:pPr/>
              <a:t>10/9/2014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24958-F4A6-4F2E-96E4-F7C7EE08B7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EC052-348E-4891-B829-228DD489C4B5}" type="datetimeFigureOut">
              <a:rPr lang="en-US" smtClean="0"/>
              <a:pPr/>
              <a:t>10/9/2014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24958-F4A6-4F2E-96E4-F7C7EE08B7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EC052-348E-4891-B829-228DD489C4B5}" type="datetimeFigureOut">
              <a:rPr lang="en-US" smtClean="0"/>
              <a:pPr/>
              <a:t>10/9/2014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24958-F4A6-4F2E-96E4-F7C7EE08B7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EC052-348E-4891-B829-228DD489C4B5}" type="datetimeFigureOut">
              <a:rPr lang="en-US" smtClean="0"/>
              <a:pPr/>
              <a:t>10/9/2014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24958-F4A6-4F2E-96E4-F7C7EE08B7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EC052-348E-4891-B829-228DD489C4B5}" type="datetimeFigureOut">
              <a:rPr lang="en-US" smtClean="0"/>
              <a:pPr/>
              <a:t>10/9/2014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24958-F4A6-4F2E-96E4-F7C7EE08B7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EC052-348E-4891-B829-228DD489C4B5}" type="datetimeFigureOut">
              <a:rPr lang="en-US" smtClean="0"/>
              <a:pPr/>
              <a:t>10/9/2014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24958-F4A6-4F2E-96E4-F7C7EE08B7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EC052-348E-4891-B829-228DD489C4B5}" type="datetimeFigureOut">
              <a:rPr lang="en-US" smtClean="0"/>
              <a:pPr/>
              <a:t>10/9/2014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24958-F4A6-4F2E-96E4-F7C7EE08B7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>
            <a:normAutofit/>
          </a:bodyPr>
          <a:lstStyle/>
          <a:p>
            <a:pPr lvl="0"/>
            <a:endParaRPr lang="en-IN" noProof="0" smtClean="0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EBB88E-D7CC-49BB-9265-824A2E492938}" type="datetime1">
              <a:rPr lang="en-IN"/>
              <a:pPr>
                <a:defRPr/>
              </a:pPr>
              <a:t>09-10-2014</a:t>
            </a:fld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GHAN SHYAM MORYA</a:t>
            </a:r>
          </a:p>
        </p:txBody>
      </p:sp>
      <p:sp>
        <p:nvSpPr>
          <p:cNvPr id="7" name="Rectangle 103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5A821C-8A36-4520-A0D0-DF82CC4F04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>
            <a:normAutofit/>
          </a:bodyPr>
          <a:lstStyle/>
          <a:p>
            <a:pPr lvl="0"/>
            <a:endParaRPr lang="en-IN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F36168-C605-469C-809A-4C1CCE538B99}" type="datetime1">
              <a:rPr lang="en-IN"/>
              <a:pPr>
                <a:defRPr/>
              </a:pPr>
              <a:t>09-10-2014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GHAN SHYAM MORYA</a:t>
            </a: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845B2D-F9CF-4D7E-8B0E-A190DC9456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7EC052-348E-4891-B829-228DD489C4B5}" type="datetimeFigureOut">
              <a:rPr lang="en-US" smtClean="0"/>
              <a:pPr/>
              <a:t>10/9/2014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E24958-F4A6-4F2E-96E4-F7C7EE08B79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3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3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8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8"/>
          <p:cNvSpPr txBox="1">
            <a:spLocks noChangeArrowheads="1"/>
          </p:cNvSpPr>
          <p:nvPr/>
        </p:nvSpPr>
        <p:spPr bwMode="auto">
          <a:xfrm>
            <a:off x="3124200" y="2133600"/>
            <a:ext cx="3001963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solidFill>
                  <a:schemeClr val="bg1"/>
                </a:solidFill>
                <a:latin typeface="Arial" charset="0"/>
              </a:rPr>
              <a:t>MP State Election Commission </a:t>
            </a:r>
          </a:p>
        </p:txBody>
      </p:sp>
      <p:sp>
        <p:nvSpPr>
          <p:cNvPr id="2052" name="Title 9"/>
          <p:cNvSpPr>
            <a:spLocks noGrp="1"/>
          </p:cNvSpPr>
          <p:nvPr>
            <p:ph type="ctrTitle"/>
          </p:nvPr>
        </p:nvSpPr>
        <p:spPr>
          <a:xfrm>
            <a:off x="762000" y="5181600"/>
            <a:ext cx="7772400" cy="1447800"/>
          </a:xfrm>
        </p:spPr>
        <p:txBody>
          <a:bodyPr/>
          <a:lstStyle/>
          <a:p>
            <a:r>
              <a:rPr lang="en-US" b="1" dirty="0" smtClean="0">
                <a:latin typeface="DevLys 010" pitchFamily="2" charset="0"/>
              </a:rPr>
              <a:t/>
            </a:r>
            <a:br>
              <a:rPr lang="en-US" b="1" dirty="0" smtClean="0">
                <a:latin typeface="DevLys 010" pitchFamily="2" charset="0"/>
              </a:rPr>
            </a:br>
            <a:r>
              <a:rPr lang="en-US" b="1" dirty="0" smtClean="0">
                <a:latin typeface="DevLys 010" pitchFamily="2" charset="0"/>
              </a:rPr>
              <a:t/>
            </a:r>
            <a:br>
              <a:rPr lang="en-US" b="1" dirty="0" smtClean="0">
                <a:latin typeface="DevLys 010" pitchFamily="2" charset="0"/>
              </a:rPr>
            </a:br>
            <a:r>
              <a:rPr lang="en-US" b="1" dirty="0" smtClean="0">
                <a:latin typeface="DevLys 010" pitchFamily="2" charset="0"/>
              </a:rPr>
              <a:t/>
            </a:r>
            <a:br>
              <a:rPr lang="en-US" b="1" dirty="0" smtClean="0">
                <a:latin typeface="DevLys 010" pitchFamily="2" charset="0"/>
              </a:rPr>
            </a:br>
            <a:r>
              <a:rPr lang="en-US" b="1" dirty="0" smtClean="0">
                <a:latin typeface="DevLys 010" pitchFamily="2" charset="0"/>
              </a:rPr>
              <a:t>e/;</a:t>
            </a:r>
            <a:r>
              <a:rPr lang="en-US" b="1" dirty="0" err="1" smtClean="0">
                <a:latin typeface="DevLys 010" pitchFamily="2" charset="0"/>
              </a:rPr>
              <a:t>izns'k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jkT</a:t>
            </a:r>
            <a:r>
              <a:rPr lang="en-US" b="1" dirty="0" smtClean="0">
                <a:latin typeface="DevLys 010" pitchFamily="2" charset="0"/>
              </a:rPr>
              <a:t>;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vk;ksx</a:t>
            </a:r>
            <a:r>
              <a:rPr lang="en-US" smtClean="0">
                <a:latin typeface="DevLys 010" pitchFamily="2" charset="0"/>
              </a:rPr>
              <a:t/>
            </a:r>
            <a:br>
              <a:rPr lang="en-US" smtClean="0">
                <a:latin typeface="DevLys 010" pitchFamily="2" charset="0"/>
              </a:rPr>
            </a:br>
            <a:r>
              <a:rPr lang="en-US" b="1" smtClean="0">
                <a:latin typeface="DevLys 010" pitchFamily="2" charset="0"/>
              </a:rPr>
              <a:t>Hkksiky</a:t>
            </a:r>
            <a:r>
              <a:rPr lang="en-US" dirty="0" smtClean="0">
                <a:latin typeface="DevLys 010" pitchFamily="2" charset="0"/>
              </a:rPr>
              <a:t/>
            </a:r>
            <a:br>
              <a:rPr lang="en-US" dirty="0" smtClean="0">
                <a:latin typeface="DevLys 010" pitchFamily="2" charset="0"/>
              </a:rPr>
            </a:br>
            <a:r>
              <a:rPr lang="en-US" dirty="0" smtClean="0">
                <a:latin typeface="DevLys 010" pitchFamily="2" charset="0"/>
              </a:rPr>
              <a:t/>
            </a:r>
            <a:br>
              <a:rPr lang="en-US" dirty="0" smtClean="0">
                <a:latin typeface="DevLys 010" pitchFamily="2" charset="0"/>
              </a:rPr>
            </a:br>
            <a:r>
              <a:rPr lang="en-US" b="1" dirty="0" smtClean="0">
                <a:latin typeface="DevLys 010" pitchFamily="2" charset="0"/>
              </a:rPr>
              <a:t/>
            </a:r>
            <a:br>
              <a:rPr lang="en-US" b="1" dirty="0" smtClean="0">
                <a:latin typeface="DevLys 010" pitchFamily="2" charset="0"/>
              </a:rPr>
            </a:br>
            <a:r>
              <a:rPr lang="en-US" dirty="0" smtClean="0">
                <a:latin typeface="DevLys 010" pitchFamily="2" charset="0"/>
              </a:rPr>
              <a:t/>
            </a:r>
            <a:br>
              <a:rPr lang="en-US" dirty="0" smtClean="0">
                <a:latin typeface="DevLys 010" pitchFamily="2" charset="0"/>
              </a:rPr>
            </a:br>
            <a:endParaRPr lang="en-US" dirty="0" smtClean="0">
              <a:latin typeface="DevLys 010" pitchFamily="2" charset="0"/>
            </a:endParaRPr>
          </a:p>
        </p:txBody>
      </p:sp>
      <p:pic>
        <p:nvPicPr>
          <p:cNvPr id="6" name="Picture 5" descr="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5783" y="1371600"/>
            <a:ext cx="5882817" cy="2743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743200"/>
            <a:ext cx="7772400" cy="1470025"/>
          </a:xfrm>
        </p:spPr>
        <p:txBody>
          <a:bodyPr>
            <a:noAutofit/>
          </a:bodyPr>
          <a:lstStyle/>
          <a:p>
            <a:r>
              <a:rPr lang="en-US" sz="6000" b="1">
                <a:latin typeface="Arial Black" pitchFamily="34" charset="0"/>
              </a:rPr>
              <a:t>EVM FEATURES</a:t>
            </a:r>
            <a:r>
              <a:rPr lang="en-US" sz="6000">
                <a:latin typeface="Arial Black" pitchFamily="34" charset="0"/>
              </a:rPr>
              <a:t/>
            </a:r>
            <a:br>
              <a:rPr lang="en-US" sz="6000">
                <a:latin typeface="Arial Black" pitchFamily="34" charset="0"/>
              </a:rPr>
            </a:br>
            <a:endParaRPr lang="en-US" sz="600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457201"/>
            <a:ext cx="7772400" cy="914399"/>
          </a:xfrm>
        </p:spPr>
        <p:txBody>
          <a:bodyPr/>
          <a:lstStyle/>
          <a:p>
            <a:r>
              <a:rPr lang="en-US" b="1" u="sng">
                <a:solidFill>
                  <a:schemeClr val="accent6">
                    <a:lumMod val="50000"/>
                  </a:schemeClr>
                </a:solidFill>
              </a:rPr>
              <a:t>GENERAL FEATURES</a:t>
            </a:r>
            <a:endParaRPr lang="en-US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600200"/>
            <a:ext cx="8305800" cy="4495800"/>
          </a:xfrm>
        </p:spPr>
        <p:txBody>
          <a:bodyPr>
            <a:normAutofit/>
          </a:bodyPr>
          <a:lstStyle/>
          <a:p>
            <a:pPr marL="514350" lvl="0" indent="-514350" algn="just">
              <a:buFont typeface="Wingdings" pitchFamily="2" charset="2"/>
              <a:buChar char="Ø"/>
            </a:pPr>
            <a:r>
              <a:rPr lang="en-US" sz="3000">
                <a:solidFill>
                  <a:schemeClr val="tx1"/>
                </a:solidFill>
              </a:rPr>
              <a:t>Multi Post (2 Post</a:t>
            </a:r>
            <a:r>
              <a:rPr lang="en-US" sz="3000" smtClean="0">
                <a:solidFill>
                  <a:schemeClr val="tx1"/>
                </a:solidFill>
              </a:rPr>
              <a:t>)/Multi Vote (2 Votes) /Multi </a:t>
            </a:r>
            <a:r>
              <a:rPr lang="en-US" sz="3000">
                <a:solidFill>
                  <a:schemeClr val="tx1"/>
                </a:solidFill>
              </a:rPr>
              <a:t>Memory (</a:t>
            </a:r>
            <a:r>
              <a:rPr lang="en-US" sz="3000" smtClean="0">
                <a:solidFill>
                  <a:schemeClr val="tx1"/>
                </a:solidFill>
              </a:rPr>
              <a:t>CU+DMM) Poll </a:t>
            </a:r>
            <a:r>
              <a:rPr lang="en-US" sz="3000">
                <a:solidFill>
                  <a:schemeClr val="tx1"/>
                </a:solidFill>
              </a:rPr>
              <a:t>Data is Stored </a:t>
            </a:r>
            <a:r>
              <a:rPr lang="en-US" sz="3000" smtClean="0">
                <a:solidFill>
                  <a:schemeClr val="tx1"/>
                </a:solidFill>
              </a:rPr>
              <a:t>Simultaneously.</a:t>
            </a:r>
          </a:p>
          <a:p>
            <a:pPr marL="514350" lvl="0" indent="-514350" algn="just">
              <a:buFont typeface="Wingdings" pitchFamily="2" charset="2"/>
              <a:buChar char="Ø"/>
            </a:pPr>
            <a:r>
              <a:rPr lang="en-US" sz="3000" smtClean="0">
                <a:solidFill>
                  <a:schemeClr val="tx1"/>
                </a:solidFill>
              </a:rPr>
              <a:t>1CU+ 2BU Nagar Nigam/Palika/Parishad</a:t>
            </a:r>
          </a:p>
          <a:p>
            <a:pPr marL="514350" lvl="0" indent="-514350" algn="just">
              <a:buFont typeface="Wingdings" pitchFamily="2" charset="2"/>
              <a:buChar char="Ø"/>
            </a:pPr>
            <a:r>
              <a:rPr lang="en-US" sz="3000">
                <a:solidFill>
                  <a:schemeClr val="tx1"/>
                </a:solidFill>
              </a:rPr>
              <a:t>1CU </a:t>
            </a:r>
            <a:r>
              <a:rPr lang="en-US" sz="3000" smtClean="0">
                <a:solidFill>
                  <a:schemeClr val="tx1"/>
                </a:solidFill>
              </a:rPr>
              <a:t>+  </a:t>
            </a:r>
            <a:r>
              <a:rPr lang="en-US" sz="3000">
                <a:solidFill>
                  <a:schemeClr val="tx1"/>
                </a:solidFill>
              </a:rPr>
              <a:t>4BU = 60 Candidates (with NOTA)</a:t>
            </a:r>
          </a:p>
          <a:p>
            <a:pPr marL="514350" lvl="0" indent="-514350" algn="just">
              <a:buFont typeface="Wingdings" pitchFamily="2" charset="2"/>
              <a:buChar char="Ø"/>
            </a:pPr>
            <a:r>
              <a:rPr lang="en-US" sz="3000">
                <a:solidFill>
                  <a:schemeClr val="tx1"/>
                </a:solidFill>
              </a:rPr>
              <a:t>2000 Voters can be registered, </a:t>
            </a:r>
            <a:endParaRPr lang="en-US" sz="3000" smtClean="0">
              <a:solidFill>
                <a:schemeClr val="tx1"/>
              </a:solidFill>
            </a:endParaRPr>
          </a:p>
          <a:p>
            <a:pPr marL="514350" lvl="0" indent="-514350" algn="just"/>
            <a:r>
              <a:rPr lang="en-US" sz="3000">
                <a:solidFill>
                  <a:schemeClr val="tx1"/>
                </a:solidFill>
              </a:rPr>
              <a:t>	</a:t>
            </a:r>
            <a:r>
              <a:rPr lang="en-US" sz="3000" smtClean="0">
                <a:solidFill>
                  <a:schemeClr val="tx1"/>
                </a:solidFill>
              </a:rPr>
              <a:t>7900 Votes </a:t>
            </a:r>
            <a:r>
              <a:rPr lang="en-US" sz="3000">
                <a:solidFill>
                  <a:schemeClr val="tx1"/>
                </a:solidFill>
              </a:rPr>
              <a:t>total </a:t>
            </a:r>
            <a:r>
              <a:rPr lang="en-US" sz="3000" smtClean="0">
                <a:solidFill>
                  <a:schemeClr val="tx1"/>
                </a:solidFill>
                <a:latin typeface="DevLys 010" pitchFamily="2" charset="0"/>
              </a:rPr>
              <a:t>¼</a:t>
            </a:r>
            <a:r>
              <a:rPr lang="en-US" smtClean="0">
                <a:solidFill>
                  <a:schemeClr val="tx1"/>
                </a:solidFill>
                <a:latin typeface="DevLys 010" pitchFamily="2" charset="0"/>
              </a:rPr>
              <a:t>egkikSj@v</a:t>
            </a:r>
            <a:r>
              <a:rPr lang="en-US">
                <a:solidFill>
                  <a:schemeClr val="tx1"/>
                </a:solidFill>
                <a:latin typeface="DevLys 010" pitchFamily="2" charset="0"/>
              </a:rPr>
              <a:t>/;{k$ik"kZn</a:t>
            </a:r>
            <a:r>
              <a:rPr lang="en-US" smtClean="0">
                <a:solidFill>
                  <a:schemeClr val="tx1"/>
                </a:solidFill>
                <a:latin typeface="DevLys 010" pitchFamily="2" charset="0"/>
              </a:rPr>
              <a:t>½ </a:t>
            </a:r>
            <a:r>
              <a:rPr lang="en-US" sz="3000" smtClean="0">
                <a:solidFill>
                  <a:schemeClr val="tx1"/>
                </a:solidFill>
              </a:rPr>
              <a:t>in 1 CU</a:t>
            </a:r>
            <a:endParaRPr lang="en-US" sz="3000">
              <a:solidFill>
                <a:schemeClr val="tx1"/>
              </a:solidFill>
              <a:latin typeface="DevLys 010" pitchFamily="2" charset="0"/>
            </a:endParaRPr>
          </a:p>
          <a:p>
            <a:pPr marL="514350" lvl="0" indent="-514350" algn="just">
              <a:buFont typeface="Wingdings" pitchFamily="2" charset="2"/>
              <a:buChar char="Ø"/>
            </a:pPr>
            <a:r>
              <a:rPr lang="en-US" sz="3000">
                <a:solidFill>
                  <a:schemeClr val="tx1"/>
                </a:solidFill>
              </a:rPr>
              <a:t>S. No. of CU &amp; BU by Laser Marking</a:t>
            </a:r>
          </a:p>
          <a:p>
            <a:pPr marL="514350" lvl="0" indent="-514350" algn="just">
              <a:buFont typeface="Wingdings" pitchFamily="2" charset="2"/>
              <a:buChar char="Ø"/>
            </a:pPr>
            <a:r>
              <a:rPr lang="en-US" sz="3000">
                <a:solidFill>
                  <a:schemeClr val="tx1"/>
                </a:solidFill>
              </a:rPr>
              <a:t>Link/Press Error</a:t>
            </a:r>
          </a:p>
          <a:p>
            <a:pPr algn="just"/>
            <a:endParaRPr lang="en-US" sz="3000">
              <a:solidFill>
                <a:schemeClr val="tx1"/>
              </a:solidFill>
            </a:endParaRPr>
          </a:p>
          <a:p>
            <a:pPr algn="just"/>
            <a:endParaRPr lang="en-US" sz="300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457201"/>
            <a:ext cx="7772400" cy="914399"/>
          </a:xfrm>
        </p:spPr>
        <p:txBody>
          <a:bodyPr/>
          <a:lstStyle/>
          <a:p>
            <a:r>
              <a:rPr lang="en-US" b="1" u="sng">
                <a:solidFill>
                  <a:schemeClr val="accent6">
                    <a:lumMod val="50000"/>
                  </a:schemeClr>
                </a:solidFill>
              </a:rPr>
              <a:t>BU</a:t>
            </a:r>
            <a:endParaRPr lang="en-US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600200"/>
            <a:ext cx="8305800" cy="4495800"/>
          </a:xfrm>
        </p:spPr>
        <p:txBody>
          <a:bodyPr>
            <a:normAutofit/>
          </a:bodyPr>
          <a:lstStyle/>
          <a:p>
            <a:pPr marL="749300" lvl="0" indent="-749300" algn="just">
              <a:buFont typeface="Wingdings" pitchFamily="2" charset="2"/>
              <a:buChar char="Ø"/>
            </a:pPr>
            <a:r>
              <a:rPr lang="en-US" sz="3600">
                <a:solidFill>
                  <a:schemeClr val="tx1"/>
                </a:solidFill>
              </a:rPr>
              <a:t>Brail Numbers in front of every button</a:t>
            </a:r>
          </a:p>
          <a:p>
            <a:pPr marL="749300" lvl="0" indent="-749300" algn="just">
              <a:buFont typeface="Wingdings" pitchFamily="2" charset="2"/>
              <a:buChar char="Ø"/>
            </a:pPr>
            <a:r>
              <a:rPr lang="en-US" sz="3600">
                <a:solidFill>
                  <a:schemeClr val="tx1"/>
                </a:solidFill>
              </a:rPr>
              <a:t>Cord Changed</a:t>
            </a:r>
          </a:p>
          <a:p>
            <a:pPr marL="749300" lvl="0" indent="-749300" algn="just">
              <a:buFont typeface="Wingdings" pitchFamily="2" charset="2"/>
              <a:buChar char="Ø"/>
            </a:pPr>
            <a:r>
              <a:rPr lang="en-US" sz="3600">
                <a:solidFill>
                  <a:schemeClr val="tx1"/>
                </a:solidFill>
              </a:rPr>
              <a:t>END Button (Use)</a:t>
            </a:r>
          </a:p>
          <a:p>
            <a:pPr marL="749300" lvl="0" indent="-749300" algn="just"/>
            <a:r>
              <a:rPr lang="en-US" sz="3600" smtClean="0">
                <a:solidFill>
                  <a:schemeClr val="tx1"/>
                </a:solidFill>
              </a:rPr>
              <a:t>        To </a:t>
            </a:r>
            <a:r>
              <a:rPr lang="en-US" sz="3600">
                <a:solidFill>
                  <a:schemeClr val="tx1"/>
                </a:solidFill>
              </a:rPr>
              <a:t>Save Data of Ward Number &amp; Booth </a:t>
            </a:r>
            <a:r>
              <a:rPr lang="en-US" sz="3600" smtClean="0">
                <a:solidFill>
                  <a:schemeClr val="tx1"/>
                </a:solidFill>
              </a:rPr>
              <a:t>  </a:t>
            </a:r>
          </a:p>
          <a:p>
            <a:pPr marL="749300" lvl="0" indent="-749300" algn="just"/>
            <a:r>
              <a:rPr lang="en-US" sz="3600">
                <a:solidFill>
                  <a:schemeClr val="tx1"/>
                </a:solidFill>
              </a:rPr>
              <a:t> </a:t>
            </a:r>
            <a:r>
              <a:rPr lang="en-US" sz="3600" smtClean="0">
                <a:solidFill>
                  <a:schemeClr val="tx1"/>
                </a:solidFill>
              </a:rPr>
              <a:t>        Number </a:t>
            </a:r>
            <a:r>
              <a:rPr lang="en-US" sz="3600" b="1" u="sng" smtClean="0">
                <a:solidFill>
                  <a:schemeClr val="tx1"/>
                </a:solidFill>
              </a:rPr>
              <a:t>only. </a:t>
            </a:r>
            <a:r>
              <a:rPr lang="en-US" sz="3600" smtClean="0">
                <a:solidFill>
                  <a:schemeClr val="tx1"/>
                </a:solidFill>
              </a:rPr>
              <a:t> No other use</a:t>
            </a:r>
            <a:endParaRPr lang="en-US" sz="3600" b="1" u="sng" smtClean="0">
              <a:solidFill>
                <a:schemeClr val="tx1"/>
              </a:solidFill>
            </a:endParaRPr>
          </a:p>
          <a:p>
            <a:pPr marL="749300" lvl="0" indent="-749300" algn="just">
              <a:buFont typeface="Wingdings" pitchFamily="2" charset="2"/>
              <a:buChar char="Ø"/>
            </a:pPr>
            <a:r>
              <a:rPr lang="en-US" sz="3600" smtClean="0">
                <a:solidFill>
                  <a:schemeClr val="tx1"/>
                </a:solidFill>
              </a:rPr>
              <a:t>15 Buttons Available for Candidates.</a:t>
            </a:r>
          </a:p>
          <a:p>
            <a:pPr marL="749300" lvl="0" indent="-749300" algn="just"/>
            <a:endParaRPr lang="en-US" sz="3600" b="1" u="sng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Ø"/>
            </a:pPr>
            <a:endParaRPr lang="en-US" sz="360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Ø"/>
            </a:pPr>
            <a:endParaRPr lang="en-US" sz="360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457201"/>
            <a:ext cx="7772400" cy="914399"/>
          </a:xfrm>
        </p:spPr>
        <p:txBody>
          <a:bodyPr/>
          <a:lstStyle/>
          <a:p>
            <a:r>
              <a:rPr lang="en-US" b="1" u="sng" smtClean="0">
                <a:solidFill>
                  <a:schemeClr val="accent6">
                    <a:lumMod val="50000"/>
                  </a:schemeClr>
                </a:solidFill>
              </a:rPr>
              <a:t>DISPLAY</a:t>
            </a:r>
            <a:r>
              <a:rPr lang="en-US" b="1" smtClean="0">
                <a:solidFill>
                  <a:schemeClr val="accent6">
                    <a:lumMod val="50000"/>
                  </a:schemeClr>
                </a:solidFill>
              </a:rPr>
              <a:t> .....1</a:t>
            </a:r>
            <a:endParaRPr lang="en-US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600200"/>
            <a:ext cx="8305800" cy="4495800"/>
          </a:xfrm>
        </p:spPr>
        <p:txBody>
          <a:bodyPr>
            <a:noAutofit/>
          </a:bodyPr>
          <a:lstStyle/>
          <a:p>
            <a:pPr marL="749300" lvl="0" indent="-749300" algn="just">
              <a:buFont typeface="Wingdings" pitchFamily="2" charset="2"/>
              <a:buChar char="Ø"/>
            </a:pPr>
            <a:r>
              <a:rPr lang="en-US">
                <a:solidFill>
                  <a:schemeClr val="tx1"/>
                </a:solidFill>
              </a:rPr>
              <a:t>Double Line</a:t>
            </a:r>
          </a:p>
          <a:p>
            <a:pPr marL="749300" indent="-749300" algn="just">
              <a:buFont typeface="Wingdings" pitchFamily="2" charset="2"/>
              <a:buChar char="Ø"/>
            </a:pPr>
            <a:r>
              <a:rPr lang="en-US">
                <a:solidFill>
                  <a:schemeClr val="tx1"/>
                </a:solidFill>
              </a:rPr>
              <a:t>Αlpha Numeric</a:t>
            </a:r>
          </a:p>
          <a:p>
            <a:pPr marL="749300" indent="-749300" algn="just"/>
            <a:endParaRPr lang="en-US" sz="1000">
              <a:solidFill>
                <a:schemeClr val="tx1"/>
              </a:solidFill>
            </a:endParaRPr>
          </a:p>
          <a:p>
            <a:pPr marL="749300" lvl="0" indent="-749300" algn="just">
              <a:buFont typeface="Wingdings" pitchFamily="2" charset="2"/>
              <a:buChar char="Ø"/>
            </a:pPr>
            <a:r>
              <a:rPr lang="en-US">
                <a:solidFill>
                  <a:schemeClr val="tx1"/>
                </a:solidFill>
              </a:rPr>
              <a:t>Real date</a:t>
            </a:r>
          </a:p>
          <a:p>
            <a:pPr marL="749300" indent="-749300" algn="just">
              <a:buFont typeface="Wingdings" pitchFamily="2" charset="2"/>
              <a:buChar char="Ø"/>
            </a:pPr>
            <a:r>
              <a:rPr lang="en-US">
                <a:solidFill>
                  <a:schemeClr val="tx1"/>
                </a:solidFill>
              </a:rPr>
              <a:t>Real Time</a:t>
            </a:r>
          </a:p>
          <a:p>
            <a:pPr marL="749300" indent="-749300" algn="just"/>
            <a:endParaRPr lang="en-US" sz="1000">
              <a:solidFill>
                <a:schemeClr val="tx1"/>
              </a:solidFill>
            </a:endParaRPr>
          </a:p>
          <a:p>
            <a:pPr marL="749300" lvl="0" indent="-749300" algn="just">
              <a:buFont typeface="Wingdings" pitchFamily="2" charset="2"/>
              <a:buChar char="Ø"/>
            </a:pPr>
            <a:r>
              <a:rPr lang="en-US">
                <a:solidFill>
                  <a:schemeClr val="tx1"/>
                </a:solidFill>
              </a:rPr>
              <a:t>Ward No. –  0023</a:t>
            </a:r>
          </a:p>
          <a:p>
            <a:pPr marL="749300" indent="-749300" algn="just">
              <a:buFont typeface="Wingdings" pitchFamily="2" charset="2"/>
              <a:buChar char="Ø"/>
            </a:pPr>
            <a:r>
              <a:rPr lang="en-US">
                <a:solidFill>
                  <a:schemeClr val="tx1"/>
                </a:solidFill>
              </a:rPr>
              <a:t>Booth No. – 0056 </a:t>
            </a:r>
          </a:p>
          <a:p>
            <a:pPr algn="just">
              <a:buFont typeface="Wingdings" pitchFamily="2" charset="2"/>
              <a:buChar char="Ø"/>
            </a:pPr>
            <a:endParaRPr lang="en-US">
              <a:solidFill>
                <a:schemeClr val="tx1"/>
              </a:solidFill>
            </a:endParaRPr>
          </a:p>
          <a:p>
            <a:pPr algn="just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304801"/>
            <a:ext cx="7772400" cy="914399"/>
          </a:xfrm>
        </p:spPr>
        <p:txBody>
          <a:bodyPr/>
          <a:lstStyle/>
          <a:p>
            <a:r>
              <a:rPr lang="en-US" b="1" u="sng" smtClean="0">
                <a:solidFill>
                  <a:schemeClr val="accent6">
                    <a:lumMod val="50000"/>
                  </a:schemeClr>
                </a:solidFill>
              </a:rPr>
              <a:t>DISPLAY</a:t>
            </a:r>
            <a:r>
              <a:rPr lang="en-US" b="1" smtClean="0">
                <a:solidFill>
                  <a:schemeClr val="accent6">
                    <a:lumMod val="50000"/>
                  </a:schemeClr>
                </a:solidFill>
              </a:rPr>
              <a:t> .....2</a:t>
            </a:r>
            <a:endParaRPr lang="en-US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752600"/>
            <a:ext cx="8305800" cy="5181600"/>
          </a:xfrm>
        </p:spPr>
        <p:txBody>
          <a:bodyPr>
            <a:noAutofit/>
          </a:bodyPr>
          <a:lstStyle/>
          <a:p>
            <a:pPr marL="404813" lvl="0" indent="-404813" algn="just">
              <a:buFont typeface="Wingdings" pitchFamily="2" charset="2"/>
              <a:buChar char="Ø"/>
            </a:pPr>
            <a:r>
              <a:rPr lang="en-US" sz="4000">
                <a:solidFill>
                  <a:schemeClr val="tx1"/>
                </a:solidFill>
              </a:rPr>
              <a:t>Battery Status-</a:t>
            </a:r>
          </a:p>
          <a:p>
            <a:pPr marL="862013" lvl="1" indent="-404813" algn="just"/>
            <a:r>
              <a:rPr lang="en-US" sz="4000">
                <a:solidFill>
                  <a:schemeClr val="tx1"/>
                </a:solidFill>
              </a:rPr>
              <a:t>High (40)</a:t>
            </a:r>
          </a:p>
          <a:p>
            <a:pPr marL="862013" lvl="1" indent="-404813" algn="just"/>
            <a:r>
              <a:rPr lang="en-US" sz="4000">
                <a:solidFill>
                  <a:schemeClr val="tx1"/>
                </a:solidFill>
              </a:rPr>
              <a:t>Medium (30)</a:t>
            </a:r>
          </a:p>
          <a:p>
            <a:pPr marL="862013" lvl="1" indent="-404813" algn="just"/>
            <a:r>
              <a:rPr lang="en-US" sz="4000">
                <a:solidFill>
                  <a:schemeClr val="tx1"/>
                </a:solidFill>
              </a:rPr>
              <a:t>Low (&lt; 10) hours and</a:t>
            </a:r>
          </a:p>
          <a:p>
            <a:pPr marL="862013" lvl="1" indent="-404813" algn="just"/>
            <a:r>
              <a:rPr lang="en-US" sz="4000">
                <a:solidFill>
                  <a:schemeClr val="tx1"/>
                </a:solidFill>
              </a:rPr>
              <a:t>Change </a:t>
            </a:r>
            <a:r>
              <a:rPr lang="en-US" sz="4000" smtClean="0">
                <a:solidFill>
                  <a:schemeClr val="tx1"/>
                </a:solidFill>
              </a:rPr>
              <a:t>Battery</a:t>
            </a:r>
          </a:p>
          <a:p>
            <a:pPr marL="862013" lvl="1" indent="-404813" algn="just"/>
            <a:endParaRPr lang="en-US" sz="2400" smtClean="0">
              <a:solidFill>
                <a:schemeClr val="tx1"/>
              </a:solidFill>
            </a:endParaRPr>
          </a:p>
          <a:p>
            <a:pPr marL="862013" lvl="1" indent="-404813" algn="just"/>
            <a:endParaRPr lang="en-US" sz="4000">
              <a:solidFill>
                <a:schemeClr val="tx1"/>
              </a:solidFill>
            </a:endParaRPr>
          </a:p>
          <a:p>
            <a:pPr marL="749300" indent="-749300" algn="just">
              <a:buFont typeface="Wingdings" pitchFamily="2" charset="2"/>
              <a:buChar char="Ø"/>
            </a:pPr>
            <a:endParaRPr lang="en-US" sz="400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Ø"/>
            </a:pPr>
            <a:endParaRPr lang="en-US" sz="400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Ø"/>
            </a:pPr>
            <a:endParaRPr lang="en-US" sz="400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228600"/>
            <a:ext cx="7772400" cy="914399"/>
          </a:xfrm>
        </p:spPr>
        <p:txBody>
          <a:bodyPr/>
          <a:lstStyle/>
          <a:p>
            <a:r>
              <a:rPr lang="en-US" b="1" u="sng" smtClean="0">
                <a:solidFill>
                  <a:schemeClr val="accent6">
                    <a:lumMod val="50000"/>
                  </a:schemeClr>
                </a:solidFill>
              </a:rPr>
              <a:t>DISPLAY</a:t>
            </a:r>
            <a:r>
              <a:rPr lang="en-US" b="1" smtClean="0">
                <a:solidFill>
                  <a:schemeClr val="accent6">
                    <a:lumMod val="50000"/>
                  </a:schemeClr>
                </a:solidFill>
              </a:rPr>
              <a:t> .....3</a:t>
            </a:r>
            <a:endParaRPr lang="en-US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295400"/>
            <a:ext cx="8305800" cy="5181600"/>
          </a:xfrm>
        </p:spPr>
        <p:txBody>
          <a:bodyPr>
            <a:noAutofit/>
          </a:bodyPr>
          <a:lstStyle/>
          <a:p>
            <a:pPr marL="509588" lvl="0" indent="-509588" algn="l">
              <a:buFont typeface="Wingdings" pitchFamily="2" charset="2"/>
              <a:buChar char="Ø"/>
            </a:pPr>
            <a:r>
              <a:rPr lang="en-US" b="1" u="sng" smtClean="0">
                <a:solidFill>
                  <a:schemeClr val="tx1"/>
                </a:solidFill>
                <a:latin typeface="DevLys 010" pitchFamily="2" charset="0"/>
              </a:rPr>
              <a:t>xzke iapk;r   </a:t>
            </a:r>
            <a:r>
              <a:rPr lang="en-US" b="1" smtClean="0">
                <a:solidFill>
                  <a:schemeClr val="tx1"/>
                </a:solidFill>
                <a:latin typeface="DevLys 010" pitchFamily="2" charset="0"/>
              </a:rPr>
              <a:t>&amp;  </a:t>
            </a:r>
            <a:r>
              <a:rPr lang="en-US" b="1" u="sng" smtClean="0">
                <a:solidFill>
                  <a:schemeClr val="tx1"/>
                </a:solidFill>
                <a:latin typeface="DevLys 010" pitchFamily="2" charset="0"/>
              </a:rPr>
              <a:t>eri=ksa dk jax</a:t>
            </a:r>
            <a:endParaRPr lang="en-US" b="1" u="sng">
              <a:solidFill>
                <a:schemeClr val="tx1"/>
              </a:solidFill>
              <a:latin typeface="DevLys 010" pitchFamily="2" charset="0"/>
            </a:endParaRPr>
          </a:p>
          <a:p>
            <a:pPr marL="966788" lvl="1" indent="-509588" algn="l"/>
            <a:r>
              <a:rPr lang="en-US" sz="3200" b="1">
                <a:solidFill>
                  <a:schemeClr val="tx1"/>
                </a:solidFill>
                <a:latin typeface="DevLys 010" pitchFamily="2" charset="0"/>
              </a:rPr>
              <a:t>ljiap </a:t>
            </a:r>
            <a:r>
              <a:rPr lang="en-US" sz="3200" b="1" smtClean="0">
                <a:solidFill>
                  <a:schemeClr val="tx1"/>
                </a:solidFill>
                <a:latin typeface="DevLys 010" pitchFamily="2" charset="0"/>
              </a:rPr>
              <a:t>	&amp; 	uhyk</a:t>
            </a:r>
            <a:endParaRPr lang="en-US" sz="3200" b="1">
              <a:solidFill>
                <a:schemeClr val="tx1"/>
              </a:solidFill>
              <a:latin typeface="DevLys 010" pitchFamily="2" charset="0"/>
            </a:endParaRPr>
          </a:p>
          <a:p>
            <a:pPr marL="966788" lvl="1" indent="-509588" algn="l"/>
            <a:r>
              <a:rPr lang="en-US" sz="3200" b="1">
                <a:solidFill>
                  <a:schemeClr val="tx1"/>
                </a:solidFill>
                <a:latin typeface="DevLys 010" pitchFamily="2" charset="0"/>
              </a:rPr>
              <a:t>tuin </a:t>
            </a:r>
            <a:r>
              <a:rPr lang="en-US" sz="3200" b="1" smtClean="0">
                <a:solidFill>
                  <a:schemeClr val="tx1"/>
                </a:solidFill>
                <a:latin typeface="DevLys 010" pitchFamily="2" charset="0"/>
              </a:rPr>
              <a:t>	&amp; 	ihyk</a:t>
            </a:r>
            <a:endParaRPr lang="en-US" sz="3200" b="1">
              <a:solidFill>
                <a:schemeClr val="tx1"/>
              </a:solidFill>
              <a:latin typeface="DevLys 010" pitchFamily="2" charset="0"/>
            </a:endParaRPr>
          </a:p>
          <a:p>
            <a:pPr marL="966788" lvl="1" indent="-509588" algn="l"/>
            <a:r>
              <a:rPr lang="en-US" sz="3200" b="1" smtClean="0">
                <a:solidFill>
                  <a:schemeClr val="tx1"/>
                </a:solidFill>
                <a:latin typeface="DevLys 010" pitchFamily="2" charset="0"/>
              </a:rPr>
              <a:t>ftyk 	&amp; 	xqykch</a:t>
            </a:r>
          </a:p>
          <a:p>
            <a:pPr marL="966788" lvl="1" indent="-509588" algn="l"/>
            <a:endParaRPr lang="en-US" sz="1800" b="1">
              <a:solidFill>
                <a:schemeClr val="tx1"/>
              </a:solidFill>
              <a:latin typeface="DevLys 010" pitchFamily="2" charset="0"/>
            </a:endParaRPr>
          </a:p>
          <a:p>
            <a:pPr marL="630238" lvl="0" indent="-630238" algn="just">
              <a:buFont typeface="Wingdings" pitchFamily="2" charset="2"/>
              <a:buChar char="Ø"/>
            </a:pPr>
            <a:r>
              <a:rPr lang="en-US" b="1" u="sng" smtClean="0">
                <a:solidFill>
                  <a:schemeClr val="tx1"/>
                </a:solidFill>
                <a:latin typeface="DevLys 010" pitchFamily="2" charset="0"/>
              </a:rPr>
              <a:t>uxjh; fudk;</a:t>
            </a:r>
          </a:p>
          <a:p>
            <a:pPr marL="630238" indent="-630238" algn="just"/>
            <a:r>
              <a:rPr lang="en-US" b="1" smtClean="0">
                <a:solidFill>
                  <a:schemeClr val="tx1"/>
                </a:solidFill>
                <a:latin typeface="DevLys 010" pitchFamily="2" charset="0"/>
              </a:rPr>
              <a:t>	egkikSj@v/;{k &amp; 	lQsn</a:t>
            </a:r>
          </a:p>
          <a:p>
            <a:pPr marL="630238" indent="-630238" algn="just"/>
            <a:r>
              <a:rPr lang="en-US" b="1" smtClean="0">
                <a:solidFill>
                  <a:schemeClr val="tx1"/>
                </a:solidFill>
                <a:latin typeface="DevLys 010" pitchFamily="2" charset="0"/>
              </a:rPr>
              <a:t>	ik"kZn 		&amp; 	xqykch ¼fuxe½</a:t>
            </a:r>
          </a:p>
          <a:p>
            <a:pPr marL="630238" indent="-630238" algn="just"/>
            <a:r>
              <a:rPr lang="en-US" b="1" smtClean="0">
                <a:solidFill>
                  <a:schemeClr val="tx1"/>
                </a:solidFill>
                <a:latin typeface="DevLys 010" pitchFamily="2" charset="0"/>
              </a:rPr>
              <a:t>	ik"kZn 		&amp; 	uhyk ¼ifj"kn~½</a:t>
            </a:r>
          </a:p>
          <a:p>
            <a:pPr marL="966788" lvl="1" indent="-509588" algn="l"/>
            <a:endParaRPr lang="en-US" sz="3200" b="1">
              <a:solidFill>
                <a:schemeClr val="tx1"/>
              </a:solidFill>
              <a:latin typeface="DevLys 010" pitchFamily="2" charset="0"/>
            </a:endParaRPr>
          </a:p>
          <a:p>
            <a:pPr marL="862013" lvl="1" indent="-404813" algn="just"/>
            <a:endParaRPr lang="en-US" sz="3200">
              <a:solidFill>
                <a:schemeClr val="tx1"/>
              </a:solidFill>
            </a:endParaRPr>
          </a:p>
          <a:p>
            <a:pPr marL="749300" indent="-749300" algn="just">
              <a:buFont typeface="Wingdings" pitchFamily="2" charset="2"/>
              <a:buChar char="Ø"/>
            </a:pPr>
            <a:endParaRPr lang="en-US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Ø"/>
            </a:pPr>
            <a:endParaRPr lang="en-US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Ø"/>
            </a:pPr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228600"/>
            <a:ext cx="7772400" cy="914399"/>
          </a:xfrm>
        </p:spPr>
        <p:txBody>
          <a:bodyPr/>
          <a:lstStyle/>
          <a:p>
            <a:r>
              <a:rPr lang="en-US" b="1" u="sng" smtClean="0">
                <a:solidFill>
                  <a:schemeClr val="accent6">
                    <a:lumMod val="50000"/>
                  </a:schemeClr>
                </a:solidFill>
              </a:rPr>
              <a:t>DISPLAY</a:t>
            </a:r>
            <a:r>
              <a:rPr lang="en-US" b="1" smtClean="0">
                <a:solidFill>
                  <a:schemeClr val="accent6">
                    <a:lumMod val="50000"/>
                  </a:schemeClr>
                </a:solidFill>
              </a:rPr>
              <a:t> .....4</a:t>
            </a:r>
            <a:endParaRPr lang="en-US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295400"/>
            <a:ext cx="8305800" cy="5181600"/>
          </a:xfrm>
        </p:spPr>
        <p:txBody>
          <a:bodyPr>
            <a:noAutofit/>
          </a:bodyPr>
          <a:lstStyle/>
          <a:p>
            <a:pPr marL="630238" indent="-630238" algn="just"/>
            <a:endParaRPr lang="en-US" sz="1800">
              <a:solidFill>
                <a:schemeClr val="tx1"/>
              </a:solidFill>
            </a:endParaRPr>
          </a:p>
          <a:p>
            <a:pPr marL="630238" lvl="0" indent="-630238" algn="just">
              <a:buFont typeface="Wingdings" pitchFamily="2" charset="2"/>
              <a:buChar char="Ø"/>
            </a:pPr>
            <a:r>
              <a:rPr lang="en-US">
                <a:solidFill>
                  <a:schemeClr val="tx1"/>
                </a:solidFill>
              </a:rPr>
              <a:t>Poll Start Time (PST)-</a:t>
            </a:r>
          </a:p>
          <a:p>
            <a:pPr marL="630238" indent="-630238" algn="just"/>
            <a:r>
              <a:rPr lang="en-US" smtClean="0">
                <a:solidFill>
                  <a:schemeClr val="tx1"/>
                </a:solidFill>
              </a:rPr>
              <a:t>	Poll </a:t>
            </a:r>
            <a:r>
              <a:rPr lang="en-US">
                <a:solidFill>
                  <a:schemeClr val="tx1"/>
                </a:solidFill>
              </a:rPr>
              <a:t>END Time (PET)-</a:t>
            </a:r>
          </a:p>
          <a:p>
            <a:pPr marL="630238" indent="-630238" algn="just"/>
            <a:r>
              <a:rPr lang="en-US" smtClean="0">
                <a:solidFill>
                  <a:schemeClr val="tx1"/>
                </a:solidFill>
              </a:rPr>
              <a:t>	Poll DATE </a:t>
            </a:r>
            <a:r>
              <a:rPr lang="en-US">
                <a:solidFill>
                  <a:schemeClr val="tx1"/>
                </a:solidFill>
              </a:rPr>
              <a:t>(PDT</a:t>
            </a:r>
            <a:r>
              <a:rPr lang="en-US" smtClean="0">
                <a:solidFill>
                  <a:schemeClr val="tx1"/>
                </a:solidFill>
              </a:rPr>
              <a:t>)</a:t>
            </a:r>
          </a:p>
          <a:p>
            <a:pPr marL="630238" indent="-630238" algn="just"/>
            <a:endParaRPr lang="en-US" sz="1050" smtClean="0">
              <a:solidFill>
                <a:schemeClr val="tx1"/>
              </a:solidFill>
            </a:endParaRPr>
          </a:p>
          <a:p>
            <a:pPr marL="688975" lvl="0" indent="-688975" algn="just">
              <a:buFont typeface="Wingdings" pitchFamily="2" charset="2"/>
              <a:buChar char="Ø"/>
            </a:pPr>
            <a:r>
              <a:rPr lang="en-US" smtClean="0">
                <a:solidFill>
                  <a:schemeClr val="tx1"/>
                </a:solidFill>
              </a:rPr>
              <a:t>S. No. of CU</a:t>
            </a:r>
          </a:p>
          <a:p>
            <a:pPr marL="688975" indent="-688975" algn="just"/>
            <a:r>
              <a:rPr lang="en-US" smtClean="0">
                <a:solidFill>
                  <a:schemeClr val="tx1"/>
                </a:solidFill>
              </a:rPr>
              <a:t> 	S. No. of DMM</a:t>
            </a:r>
          </a:p>
          <a:p>
            <a:pPr marL="688975" indent="-688975" algn="just"/>
            <a:endParaRPr lang="en-US" sz="1100" smtClean="0">
              <a:solidFill>
                <a:schemeClr val="tx1"/>
              </a:solidFill>
            </a:endParaRPr>
          </a:p>
          <a:p>
            <a:pPr marL="509588" lvl="0" indent="-509588" algn="just">
              <a:buFont typeface="Wingdings" pitchFamily="2" charset="2"/>
              <a:buChar char="Ø"/>
            </a:pPr>
            <a:r>
              <a:rPr lang="en-US" smtClean="0">
                <a:solidFill>
                  <a:schemeClr val="tx1"/>
                </a:solidFill>
              </a:rPr>
              <a:t>  No. of Candidates</a:t>
            </a:r>
          </a:p>
          <a:p>
            <a:pPr marL="509588" indent="-509588" algn="just"/>
            <a:r>
              <a:rPr lang="en-US" smtClean="0">
                <a:solidFill>
                  <a:schemeClr val="tx1"/>
                </a:solidFill>
              </a:rPr>
              <a:t>        No. of Seats - 01 in all cases</a:t>
            </a:r>
          </a:p>
          <a:p>
            <a:pPr marL="688975" indent="-688975" algn="just"/>
            <a:endParaRPr lang="en-US" smtClean="0">
              <a:solidFill>
                <a:schemeClr val="tx1"/>
              </a:solidFill>
            </a:endParaRPr>
          </a:p>
          <a:p>
            <a:pPr marL="630238" indent="-630238" algn="just"/>
            <a:endParaRPr lang="en-US">
              <a:solidFill>
                <a:schemeClr val="tx1"/>
              </a:solidFill>
            </a:endParaRPr>
          </a:p>
          <a:p>
            <a:pPr marL="862013" lvl="1" indent="-404813" algn="just">
              <a:buFont typeface="Wingdings" pitchFamily="2" charset="2"/>
              <a:buChar char="Ø"/>
            </a:pPr>
            <a:endParaRPr lang="en-US" sz="3200">
              <a:solidFill>
                <a:schemeClr val="tx1"/>
              </a:solidFill>
            </a:endParaRPr>
          </a:p>
          <a:p>
            <a:pPr marL="749300" indent="-749300" algn="just">
              <a:buFont typeface="Wingdings" pitchFamily="2" charset="2"/>
              <a:buChar char="Ø"/>
            </a:pPr>
            <a:endParaRPr lang="en-US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Ø"/>
            </a:pPr>
            <a:endParaRPr lang="en-US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Ø"/>
            </a:pPr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228600"/>
            <a:ext cx="7772400" cy="914399"/>
          </a:xfrm>
        </p:spPr>
        <p:txBody>
          <a:bodyPr/>
          <a:lstStyle/>
          <a:p>
            <a:r>
              <a:rPr lang="en-US" b="1" u="sng" smtClean="0">
                <a:solidFill>
                  <a:schemeClr val="accent6">
                    <a:lumMod val="50000"/>
                  </a:schemeClr>
                </a:solidFill>
              </a:rPr>
              <a:t>DISPLAY</a:t>
            </a:r>
            <a:r>
              <a:rPr lang="en-US" b="1" smtClean="0">
                <a:solidFill>
                  <a:schemeClr val="accent6">
                    <a:lumMod val="50000"/>
                  </a:schemeClr>
                </a:solidFill>
              </a:rPr>
              <a:t> .....5</a:t>
            </a:r>
            <a:endParaRPr lang="en-US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295400"/>
            <a:ext cx="8305800" cy="5181600"/>
          </a:xfrm>
        </p:spPr>
        <p:txBody>
          <a:bodyPr>
            <a:noAutofit/>
          </a:bodyPr>
          <a:lstStyle/>
          <a:p>
            <a:pPr marL="688975" indent="-688975" algn="just"/>
            <a:endParaRPr lang="en-US" sz="1400">
              <a:solidFill>
                <a:schemeClr val="tx1"/>
              </a:solidFill>
            </a:endParaRPr>
          </a:p>
          <a:p>
            <a:pPr marL="688975" lvl="0" indent="-688975" algn="just">
              <a:buFont typeface="Wingdings" pitchFamily="2" charset="2"/>
              <a:buChar char="Ø"/>
            </a:pPr>
            <a:r>
              <a:rPr lang="en-US" sz="3600">
                <a:solidFill>
                  <a:schemeClr val="tx1"/>
                </a:solidFill>
              </a:rPr>
              <a:t>Invalid Operation </a:t>
            </a:r>
          </a:p>
          <a:p>
            <a:pPr marL="793750" lvl="1" indent="-449263" algn="just">
              <a:buFont typeface="Wingdings" pitchFamily="2" charset="2"/>
              <a:buChar char="§"/>
            </a:pPr>
            <a:r>
              <a:rPr lang="en-US" sz="3600">
                <a:solidFill>
                  <a:schemeClr val="tx1"/>
                </a:solidFill>
              </a:rPr>
              <a:t>Using Cand. set without clear</a:t>
            </a:r>
          </a:p>
          <a:p>
            <a:pPr marL="793750" lvl="1" indent="-449263" algn="just">
              <a:buFont typeface="Wingdings" pitchFamily="2" charset="2"/>
              <a:buChar char="§"/>
            </a:pPr>
            <a:r>
              <a:rPr lang="en-US" sz="3600">
                <a:solidFill>
                  <a:schemeClr val="tx1"/>
                </a:solidFill>
              </a:rPr>
              <a:t>Issuing Vote after Close</a:t>
            </a:r>
          </a:p>
          <a:p>
            <a:pPr marL="793750" lvl="1" indent="-449263" algn="just">
              <a:buFont typeface="Wingdings" pitchFamily="2" charset="2"/>
              <a:buChar char="§"/>
            </a:pPr>
            <a:r>
              <a:rPr lang="en-US" sz="3600" smtClean="0">
                <a:solidFill>
                  <a:schemeClr val="tx1"/>
                </a:solidFill>
              </a:rPr>
              <a:t>Using </a:t>
            </a:r>
            <a:r>
              <a:rPr lang="en-US" sz="3600">
                <a:solidFill>
                  <a:schemeClr val="tx1"/>
                </a:solidFill>
              </a:rPr>
              <a:t>CU without DMM</a:t>
            </a:r>
          </a:p>
          <a:p>
            <a:pPr marL="793750" lvl="1" indent="-449263" algn="just">
              <a:buFont typeface="Wingdings" pitchFamily="2" charset="2"/>
              <a:buChar char="§"/>
            </a:pPr>
            <a:r>
              <a:rPr lang="en-US" sz="3600">
                <a:solidFill>
                  <a:schemeClr val="tx1"/>
                </a:solidFill>
              </a:rPr>
              <a:t>CRC Not followed</a:t>
            </a:r>
          </a:p>
          <a:p>
            <a:pPr marL="793750" lvl="1" indent="-449263" algn="just">
              <a:buFont typeface="Wingdings" pitchFamily="2" charset="2"/>
              <a:buChar char="§"/>
            </a:pPr>
            <a:r>
              <a:rPr lang="en-US" sz="3600">
                <a:solidFill>
                  <a:schemeClr val="tx1"/>
                </a:solidFill>
              </a:rPr>
              <a:t>Unfinished Vote </a:t>
            </a:r>
          </a:p>
          <a:p>
            <a:pPr marL="793750" lvl="1" indent="-449263" algn="just">
              <a:buFont typeface="Wingdings" pitchFamily="2" charset="2"/>
              <a:buChar char="§"/>
            </a:pPr>
            <a:r>
              <a:rPr lang="en-US" sz="3600">
                <a:solidFill>
                  <a:schemeClr val="tx1"/>
                </a:solidFill>
              </a:rPr>
              <a:t>Under Vote</a:t>
            </a:r>
          </a:p>
          <a:p>
            <a:pPr marL="862013" lvl="1" indent="-404813" algn="just">
              <a:buFont typeface="Wingdings" pitchFamily="2" charset="2"/>
              <a:buChar char="Ø"/>
            </a:pPr>
            <a:endParaRPr lang="en-US" sz="3600">
              <a:solidFill>
                <a:schemeClr val="tx1"/>
              </a:solidFill>
            </a:endParaRPr>
          </a:p>
          <a:p>
            <a:pPr marL="749300" indent="-749300" algn="just">
              <a:buFont typeface="Wingdings" pitchFamily="2" charset="2"/>
              <a:buChar char="Ø"/>
            </a:pPr>
            <a:endParaRPr lang="en-US" sz="360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Ø"/>
            </a:pPr>
            <a:endParaRPr lang="en-US" sz="360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Ø"/>
            </a:pPr>
            <a:endParaRPr lang="en-US" sz="360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228600"/>
            <a:ext cx="7772400" cy="914399"/>
          </a:xfrm>
        </p:spPr>
        <p:txBody>
          <a:bodyPr/>
          <a:lstStyle/>
          <a:p>
            <a:r>
              <a:rPr lang="en-US" b="1" u="sng" smtClean="0">
                <a:solidFill>
                  <a:schemeClr val="accent6">
                    <a:lumMod val="50000"/>
                  </a:schemeClr>
                </a:solidFill>
              </a:rPr>
              <a:t>CAND </a:t>
            </a:r>
            <a:r>
              <a:rPr lang="en-US" b="1" u="sng">
                <a:solidFill>
                  <a:schemeClr val="accent6">
                    <a:lumMod val="50000"/>
                  </a:schemeClr>
                </a:solidFill>
              </a:rPr>
              <a:t>SET SECTION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295400"/>
            <a:ext cx="8305800" cy="5181600"/>
          </a:xfrm>
        </p:spPr>
        <p:txBody>
          <a:bodyPr>
            <a:noAutofit/>
          </a:bodyPr>
          <a:lstStyle/>
          <a:p>
            <a:pPr marL="509588" lvl="0" indent="-509588" algn="just">
              <a:buFont typeface="Wingdings" pitchFamily="2" charset="2"/>
              <a:buChar char="Ø"/>
            </a:pPr>
            <a:r>
              <a:rPr lang="en-US" sz="2800">
                <a:solidFill>
                  <a:schemeClr val="tx1"/>
                </a:solidFill>
              </a:rPr>
              <a:t>To Insert DMM – Put CU OFF  always</a:t>
            </a:r>
          </a:p>
          <a:p>
            <a:pPr marL="509588" lvl="0" indent="-509588" algn="just">
              <a:buFont typeface="Wingdings" pitchFamily="2" charset="2"/>
              <a:buChar char="Ø"/>
            </a:pPr>
            <a:r>
              <a:rPr lang="en-US" sz="2800">
                <a:solidFill>
                  <a:schemeClr val="tx1"/>
                </a:solidFill>
              </a:rPr>
              <a:t>No DMM – No Work</a:t>
            </a:r>
          </a:p>
          <a:p>
            <a:pPr marL="509588" lvl="0" indent="-509588" algn="just">
              <a:buFont typeface="Wingdings" pitchFamily="2" charset="2"/>
              <a:buChar char="Ø"/>
            </a:pPr>
            <a:r>
              <a:rPr lang="en-US" sz="2800">
                <a:solidFill>
                  <a:schemeClr val="tx1"/>
                </a:solidFill>
              </a:rPr>
              <a:t>Memory Changed </a:t>
            </a:r>
          </a:p>
          <a:p>
            <a:pPr marL="509588" indent="-509588" algn="just">
              <a:buFont typeface="Wingdings" pitchFamily="2" charset="2"/>
              <a:buChar char="Ø"/>
            </a:pPr>
            <a:r>
              <a:rPr lang="en-US" sz="2800">
                <a:solidFill>
                  <a:schemeClr val="tx1"/>
                </a:solidFill>
              </a:rPr>
              <a:t>(If DMM is Changed)</a:t>
            </a:r>
          </a:p>
          <a:p>
            <a:pPr marL="509588" indent="-509588" algn="just">
              <a:buFont typeface="Wingdings" pitchFamily="2" charset="2"/>
              <a:buChar char="Ø"/>
            </a:pPr>
            <a:endParaRPr lang="en-US" sz="2800">
              <a:solidFill>
                <a:schemeClr val="tx1"/>
              </a:solidFill>
            </a:endParaRPr>
          </a:p>
          <a:p>
            <a:pPr marL="509588" indent="-509588" algn="just"/>
            <a:r>
              <a:rPr lang="en-US" sz="2800" smtClean="0">
                <a:solidFill>
                  <a:schemeClr val="tx1"/>
                </a:solidFill>
              </a:rPr>
              <a:t>	Read </a:t>
            </a:r>
            <a:r>
              <a:rPr lang="en-US" sz="2800">
                <a:solidFill>
                  <a:schemeClr val="tx1"/>
                </a:solidFill>
              </a:rPr>
              <a:t>Result II     </a:t>
            </a:r>
          </a:p>
          <a:p>
            <a:pPr marL="509588" indent="-509588" algn="just">
              <a:buFont typeface="Wingdings" pitchFamily="2" charset="2"/>
              <a:buChar char="Ø"/>
            </a:pPr>
            <a:endParaRPr lang="en-US" sz="2800">
              <a:solidFill>
                <a:schemeClr val="tx1"/>
              </a:solidFill>
            </a:endParaRPr>
          </a:p>
          <a:p>
            <a:pPr marL="509588" indent="-509588" algn="just"/>
            <a:r>
              <a:rPr lang="en-US" sz="2800" smtClean="0">
                <a:solidFill>
                  <a:schemeClr val="tx1"/>
                </a:solidFill>
              </a:rPr>
              <a:t>          </a:t>
            </a:r>
            <a:r>
              <a:rPr lang="en-US" sz="2800">
                <a:solidFill>
                  <a:schemeClr val="tx1"/>
                </a:solidFill>
              </a:rPr>
              <a:t>Clear</a:t>
            </a:r>
          </a:p>
          <a:p>
            <a:pPr marL="862013" lvl="1" indent="-404813" algn="just">
              <a:buFont typeface="Wingdings" pitchFamily="2" charset="2"/>
              <a:buChar char="Ø"/>
            </a:pPr>
            <a:endParaRPr lang="en-US" sz="3000">
              <a:solidFill>
                <a:schemeClr val="tx1"/>
              </a:solidFill>
            </a:endParaRPr>
          </a:p>
          <a:p>
            <a:pPr marL="749300" indent="-749300" algn="just">
              <a:buFont typeface="Wingdings" pitchFamily="2" charset="2"/>
              <a:buChar char="Ø"/>
            </a:pPr>
            <a:r>
              <a:rPr lang="en-US" sz="3000" smtClean="0">
                <a:solidFill>
                  <a:schemeClr val="tx1"/>
                </a:solidFill>
              </a:rPr>
              <a:t>Invalild Operation        Press CAND SET + Clear</a:t>
            </a:r>
            <a:endParaRPr lang="en-US" sz="300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Ø"/>
            </a:pPr>
            <a:endParaRPr lang="en-US" sz="300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Ø"/>
            </a:pPr>
            <a:endParaRPr lang="en-US" sz="3000">
              <a:solidFill>
                <a:schemeClr val="tx1"/>
              </a:solidFill>
            </a:endParaRPr>
          </a:p>
        </p:txBody>
      </p:sp>
      <p:sp>
        <p:nvSpPr>
          <p:cNvPr id="4" name="Down Arrow 3"/>
          <p:cNvSpPr/>
          <p:nvPr/>
        </p:nvSpPr>
        <p:spPr>
          <a:xfrm>
            <a:off x="1752600" y="3276600"/>
            <a:ext cx="2286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Down Arrow 5"/>
          <p:cNvSpPr/>
          <p:nvPr/>
        </p:nvSpPr>
        <p:spPr>
          <a:xfrm>
            <a:off x="1752600" y="4343400"/>
            <a:ext cx="2286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wn Arrow 6"/>
          <p:cNvSpPr/>
          <p:nvPr/>
        </p:nvSpPr>
        <p:spPr>
          <a:xfrm>
            <a:off x="1676400" y="5334000"/>
            <a:ext cx="2286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4114800" y="6172200"/>
            <a:ext cx="5334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228600"/>
            <a:ext cx="7772400" cy="914399"/>
          </a:xfrm>
        </p:spPr>
        <p:txBody>
          <a:bodyPr>
            <a:normAutofit/>
          </a:bodyPr>
          <a:lstStyle/>
          <a:p>
            <a:r>
              <a:rPr lang="en-US" sz="4800" b="1" u="sng" smtClean="0">
                <a:solidFill>
                  <a:schemeClr val="accent6">
                    <a:lumMod val="50000"/>
                  </a:schemeClr>
                </a:solidFill>
              </a:rPr>
              <a:t>RESULT  </a:t>
            </a:r>
            <a:r>
              <a:rPr lang="en-US" sz="4800" b="1" u="sng">
                <a:solidFill>
                  <a:schemeClr val="accent6">
                    <a:lumMod val="50000"/>
                  </a:schemeClr>
                </a:solidFill>
              </a:rPr>
              <a:t>SECTION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676400"/>
            <a:ext cx="8305800" cy="5181600"/>
          </a:xfrm>
        </p:spPr>
        <p:txBody>
          <a:bodyPr>
            <a:noAutofit/>
          </a:bodyPr>
          <a:lstStyle/>
          <a:p>
            <a:pPr marL="630238" lvl="0" indent="-630238" algn="just">
              <a:buFont typeface="Wingdings" pitchFamily="2" charset="2"/>
              <a:buChar char="Ø"/>
            </a:pPr>
            <a:r>
              <a:rPr lang="en-US" sz="4000">
                <a:solidFill>
                  <a:schemeClr val="tx1"/>
                </a:solidFill>
              </a:rPr>
              <a:t>Clear – 15 sec.</a:t>
            </a:r>
          </a:p>
          <a:p>
            <a:pPr marL="630238" lvl="0" indent="-630238" algn="just">
              <a:buFont typeface="Wingdings" pitchFamily="2" charset="2"/>
              <a:buChar char="Ø"/>
            </a:pPr>
            <a:r>
              <a:rPr lang="en-US" sz="4000">
                <a:solidFill>
                  <a:schemeClr val="tx1"/>
                </a:solidFill>
              </a:rPr>
              <a:t>Result I - Data from CU</a:t>
            </a:r>
          </a:p>
          <a:p>
            <a:pPr marL="630238" indent="-630238" algn="just"/>
            <a:r>
              <a:rPr lang="en-US" sz="4000" smtClean="0">
                <a:solidFill>
                  <a:schemeClr val="tx1"/>
                </a:solidFill>
              </a:rPr>
              <a:t>	Result </a:t>
            </a:r>
            <a:r>
              <a:rPr lang="en-US" sz="4000">
                <a:solidFill>
                  <a:schemeClr val="tx1"/>
                </a:solidFill>
              </a:rPr>
              <a:t>II – Data from </a:t>
            </a:r>
            <a:r>
              <a:rPr lang="en-US" sz="4000" smtClean="0">
                <a:solidFill>
                  <a:schemeClr val="tx1"/>
                </a:solidFill>
              </a:rPr>
              <a:t>DMM</a:t>
            </a:r>
          </a:p>
          <a:p>
            <a:pPr marL="630238" indent="-630238" algn="just">
              <a:buFont typeface="Wingdings" pitchFamily="2" charset="2"/>
              <a:buChar char="Ø"/>
            </a:pPr>
            <a:r>
              <a:rPr lang="en-US" sz="4000" smtClean="0">
                <a:solidFill>
                  <a:schemeClr val="tx1"/>
                </a:solidFill>
              </a:rPr>
              <a:t>Printer Facility</a:t>
            </a:r>
          </a:p>
          <a:p>
            <a:pPr marL="630238" indent="-630238" algn="just"/>
            <a:endParaRPr lang="en-US" sz="4000">
              <a:solidFill>
                <a:schemeClr val="tx1"/>
              </a:solidFill>
            </a:endParaRPr>
          </a:p>
          <a:p>
            <a:pPr marL="862013" lvl="1" indent="-404813" algn="just">
              <a:buFont typeface="Wingdings" pitchFamily="2" charset="2"/>
              <a:buChar char="Ø"/>
            </a:pPr>
            <a:endParaRPr lang="en-US" sz="4000">
              <a:solidFill>
                <a:schemeClr val="tx1"/>
              </a:solidFill>
            </a:endParaRPr>
          </a:p>
          <a:p>
            <a:pPr marL="749300" indent="-749300" algn="just">
              <a:buFont typeface="Wingdings" pitchFamily="2" charset="2"/>
              <a:buChar char="Ø"/>
            </a:pPr>
            <a:endParaRPr lang="en-US" sz="400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Ø"/>
            </a:pPr>
            <a:endParaRPr lang="en-US" sz="400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Ø"/>
            </a:pPr>
            <a:endParaRPr lang="en-US" sz="400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52600"/>
            <a:ext cx="8001000" cy="4724400"/>
          </a:xfrm>
        </p:spPr>
        <p:txBody>
          <a:bodyPr>
            <a:noAutofit/>
          </a:bodyPr>
          <a:lstStyle/>
          <a:p>
            <a:pPr algn="just"/>
            <a:r>
              <a:rPr lang="en-US" sz="3400" smtClean="0">
                <a:latin typeface="DevLys 010" pitchFamily="2" charset="0"/>
              </a:rPr>
              <a:t>lkekU;rk izR;sd ernkrk ls nksuksa cSysV ;wfuVksa esa izR;sd esa dksbZ ,d cVu nckus dh mEehn dh tkrh gS] ijarq ;fn ernkrk flQZ fdlh Hkh ,d cSysV ;wfuV ij viuk er vafdr dj ckgj pyk tkrk gS rks ,slk ernkrk vufQfu'M oksVj ds :i esa ntZ gksxkA bl fLFkfr esa daVªksy ;wfuV dk yky cVu ¼fcth ySai½ tyrk jgsxkA bl fLFkfr ls ckgj vkus ds fy, ihBklhu vf/kdkjh daVªksy ;wfuV dks can djds iqu% pkyw djsxk rFkk ernkrk jftLVj esa Vhi vafdr djsxkA </a:t>
            </a:r>
            <a:br>
              <a:rPr lang="en-US" sz="3400" smtClean="0">
                <a:latin typeface="DevLys 010" pitchFamily="2" charset="0"/>
              </a:rPr>
            </a:br>
            <a:endParaRPr lang="en-US" sz="3400">
              <a:latin typeface="DevLys 01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457200"/>
            <a:ext cx="7162800" cy="838200"/>
          </a:xfrm>
        </p:spPr>
        <p:txBody>
          <a:bodyPr>
            <a:noAutofit/>
          </a:bodyPr>
          <a:lstStyle/>
          <a:p>
            <a:r>
              <a:rPr lang="en-US" sz="4400" b="1" smtClean="0">
                <a:solidFill>
                  <a:schemeClr val="tx1"/>
                </a:solidFill>
                <a:latin typeface="DevLys 010" pitchFamily="2" charset="0"/>
              </a:rPr>
              <a:t>vufQfu'M oksVj dk D;k eryc gS</a:t>
            </a:r>
            <a:endParaRPr lang="en-US" sz="440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447800"/>
            <a:ext cx="8077200" cy="4648200"/>
          </a:xfrm>
        </p:spPr>
        <p:txBody>
          <a:bodyPr>
            <a:noAutofit/>
          </a:bodyPr>
          <a:lstStyle/>
          <a:p>
            <a:pPr algn="just"/>
            <a:r>
              <a:rPr lang="en-US" sz="3400" smtClean="0">
                <a:latin typeface="DevLys 010" pitchFamily="2" charset="0"/>
              </a:rPr>
              <a:t>vr% ,sls leLr ernkrk ftUgksaus er vafdr djus dh r; izfØ;k ¼nks oksV Mkyuk½ dk ikyu u djrs gq, fdlh Hkh ,d in ij oksV Mkyk gks rFkk uksVk dk Hkh mi;ksx u fd;k gks rks og vufQfu'M+ oksVj ds :i esa ntZ gksaxs rFkk ifj.kke ns[krs le; var esa la[;k ds :i esa iznf'kZr gksaxsA ;g flQZ ,d lwpuk gSA tks la[;k ds :i esa fjtYV nsrs le; var esa iznf'kZr gksrh gSA</a:t>
            </a:r>
            <a:br>
              <a:rPr lang="en-US" sz="3400" smtClean="0">
                <a:latin typeface="DevLys 010" pitchFamily="2" charset="0"/>
              </a:rPr>
            </a:br>
            <a:endParaRPr lang="en-US" sz="3400">
              <a:latin typeface="DevLys 010" pitchFamily="2" charset="0"/>
            </a:endParaRPr>
          </a:p>
        </p:txBody>
      </p:sp>
      <p:sp>
        <p:nvSpPr>
          <p:cNvPr id="3" name="Subtitle 2"/>
          <p:cNvSpPr txBox="1">
            <a:spLocks/>
          </p:cNvSpPr>
          <p:nvPr/>
        </p:nvSpPr>
        <p:spPr>
          <a:xfrm>
            <a:off x="685800" y="457200"/>
            <a:ext cx="7772400" cy="8382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4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n-ea"/>
                <a:cs typeface="+mn-cs"/>
              </a:rPr>
              <a:t>vufQfu'M oksVj dk D;k eryc gS-----2</a:t>
            </a: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981200"/>
            <a:ext cx="7696200" cy="3962400"/>
          </a:xfrm>
        </p:spPr>
        <p:txBody>
          <a:bodyPr>
            <a:noAutofit/>
          </a:bodyPr>
          <a:lstStyle/>
          <a:p>
            <a:pPr algn="just"/>
            <a:r>
              <a:rPr lang="en-US" sz="3400" smtClean="0">
                <a:latin typeface="DevLys 010" pitchFamily="2" charset="0"/>
              </a:rPr>
              <a:t>uxjh; fudk; fuokZpu esa izR;sd ernkrk ls nks oksV ¼igyk egkikSj@v/;{k rFkk nwljk ik"kZn gsrq½ Mkyus dh vis{kk dh tkrh gS ijarq ;fn dksbZ ernkrk fdlh ,d in ij gh oksV Mkyrk gS ,oa nwljs in ij u rks oksV Mkyrk gS uk gh uksVk dk mi;ksx djrk gS rks ml in gsrq mldk oksV vaMjoksV ds :i esa ntZ gks tk,xk rFkk ifj.kke ns[krs le; ml in ds fo:) vaMjoksV dh la[;k ds :i esa fn[ksxkA </a:t>
            </a:r>
            <a:br>
              <a:rPr lang="en-US" sz="3400" smtClean="0">
                <a:latin typeface="DevLys 010" pitchFamily="2" charset="0"/>
              </a:rPr>
            </a:br>
            <a:endParaRPr lang="en-US" sz="3400">
              <a:latin typeface="DevLys 010" pitchFamily="2" charset="0"/>
            </a:endParaRPr>
          </a:p>
        </p:txBody>
      </p:sp>
      <p:sp>
        <p:nvSpPr>
          <p:cNvPr id="3" name="Subtitle 2"/>
          <p:cNvSpPr txBox="1">
            <a:spLocks/>
          </p:cNvSpPr>
          <p:nvPr/>
        </p:nvSpPr>
        <p:spPr>
          <a:xfrm>
            <a:off x="914400" y="609600"/>
            <a:ext cx="7772400" cy="8382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en-US" sz="4800" b="1" smtClean="0">
                <a:latin typeface="DevLys 010" pitchFamily="2" charset="0"/>
              </a:rPr>
              <a:t>vaMj oksV fdls dgrs gS\</a:t>
            </a:r>
            <a:endParaRPr kumimoji="0" lang="en-US" sz="4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286000"/>
            <a:ext cx="7315200" cy="4114800"/>
          </a:xfrm>
        </p:spPr>
        <p:txBody>
          <a:bodyPr>
            <a:noAutofit/>
          </a:bodyPr>
          <a:lstStyle/>
          <a:p>
            <a:pPr algn="just"/>
            <a:r>
              <a:rPr lang="en-US" sz="3600" smtClean="0">
                <a:latin typeface="DevLys 010" pitchFamily="2" charset="0"/>
              </a:rPr>
              <a:t>vaMj oksV ernkrk }kjk fdlh ,d in fo'ks"k ij u Mkys x;s erksa dh la[;k n'kkZrk gS rFkk vufQfu'M oksVlZ dqy mu ernkrkvksa dh la[;k n'kkZrk gS ftUgksus fu/kkZfjr izfØ;k ¼nks oksV Mkyuk½ dks iwjk ugha fd;k ;k v/kwjk NksM+kA </a:t>
            </a:r>
            <a:br>
              <a:rPr lang="en-US" sz="3600" smtClean="0">
                <a:latin typeface="DevLys 010" pitchFamily="2" charset="0"/>
              </a:rPr>
            </a:br>
            <a:endParaRPr lang="en-US" sz="3600">
              <a:latin typeface="DevLys 010" pitchFamily="2" charset="0"/>
            </a:endParaRPr>
          </a:p>
        </p:txBody>
      </p:sp>
      <p:sp>
        <p:nvSpPr>
          <p:cNvPr id="3" name="Subtitle 2"/>
          <p:cNvSpPr txBox="1">
            <a:spLocks/>
          </p:cNvSpPr>
          <p:nvPr/>
        </p:nvSpPr>
        <p:spPr>
          <a:xfrm>
            <a:off x="914400" y="609600"/>
            <a:ext cx="7772400" cy="8382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en-US" sz="4800" b="1" smtClean="0">
                <a:latin typeface="DevLys 010" pitchFamily="2" charset="0"/>
              </a:rPr>
              <a:t>vufQfu'M oksVlZ rFkk vaMj oksV essa D;k varj gS\</a:t>
            </a:r>
            <a:endParaRPr kumimoji="0" lang="en-US" sz="4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0"/>
            <a:ext cx="61722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685800" y="838200"/>
            <a:ext cx="7772399" cy="4952999"/>
            <a:chOff x="478269" y="32084"/>
            <a:chExt cx="1226049" cy="735629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4" name="Rounded Rectangle 3"/>
            <p:cNvSpPr/>
            <p:nvPr/>
          </p:nvSpPr>
          <p:spPr>
            <a:xfrm>
              <a:off x="478269" y="32084"/>
              <a:ext cx="1226049" cy="735629"/>
            </a:xfrm>
            <a:prstGeom prst="roundRect">
              <a:avLst>
                <a:gd name="adj" fmla="val 10000"/>
              </a:avLst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" name="Rounded Rectangle 4"/>
            <p:cNvSpPr/>
            <p:nvPr/>
          </p:nvSpPr>
          <p:spPr>
            <a:xfrm>
              <a:off x="499815" y="53630"/>
              <a:ext cx="1182957" cy="69253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6670" tIns="26670" rIns="26670" bIns="26670" numCol="1" spcCol="1270" anchor="ctr" anchorCtr="0">
              <a:noAutofit/>
            </a:bodyPr>
            <a:lstStyle/>
            <a:p>
              <a:pPr lvl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800" b="1" kern="1200">
                  <a:latin typeface="DevLys 010" pitchFamily="2" charset="0"/>
                </a:rPr>
                <a:t>LVsi 1</a:t>
              </a:r>
            </a:p>
            <a:p>
              <a:pPr lvl="0" algn="just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800" kern="1200">
                  <a:latin typeface="DevLys 010" pitchFamily="2" charset="0"/>
                </a:rPr>
                <a:t>igyh cSysV ;wfuV dk doj [kksysa ,oa eri= yxkus gsrq ,Øsfyd 'khV dh Åij ,oa uhps dh flVdfu;ksa dks nckdj 'khV [kksy nsaA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457200" y="762000"/>
            <a:ext cx="8077199" cy="5257799"/>
            <a:chOff x="2194739" y="32084"/>
            <a:chExt cx="1226049" cy="735629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3" name="Rounded Rectangle 2"/>
            <p:cNvSpPr/>
            <p:nvPr/>
          </p:nvSpPr>
          <p:spPr>
            <a:xfrm>
              <a:off x="2194739" y="32084"/>
              <a:ext cx="1226049" cy="735629"/>
            </a:xfrm>
            <a:prstGeom prst="roundRect">
              <a:avLst>
                <a:gd name="adj" fmla="val 10000"/>
              </a:avLst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" name="Rounded Rectangle 4"/>
            <p:cNvSpPr/>
            <p:nvPr/>
          </p:nvSpPr>
          <p:spPr>
            <a:xfrm>
              <a:off x="2216285" y="53630"/>
              <a:ext cx="1182957" cy="69253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6670" tIns="26670" rIns="26670" bIns="26670" numCol="1" spcCol="1270" anchor="ctr" anchorCtr="0">
              <a:noAutofit/>
            </a:bodyPr>
            <a:lstStyle/>
            <a:p>
              <a:pPr lvl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800" b="1" kern="1200">
                  <a:latin typeface="DevLys 010" pitchFamily="2" charset="0"/>
                </a:rPr>
                <a:t>LVsi 2</a:t>
              </a:r>
            </a:p>
            <a:p>
              <a:pPr lvl="0" algn="just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800" kern="1200">
                  <a:latin typeface="DevLys 010" pitchFamily="2" charset="0"/>
                </a:rPr>
                <a:t>egkikSj@v/;{k dk eri= Bhd ls j[kdj ,Øsfyd 'khV mlds Åij fQDl dj nsaA mEehnokjksa ds cVu RkFkk uke ,d gh ykbu esa gksuk pkfg,A</a:t>
              </a:r>
              <a:endParaRPr lang="en-US" sz="4800" b="1" kern="1200">
                <a:latin typeface="DevLys 010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533400" y="685800"/>
            <a:ext cx="7924799" cy="5486399"/>
            <a:chOff x="3911208" y="32084"/>
            <a:chExt cx="1226049" cy="735629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3" name="Rounded Rectangle 2"/>
            <p:cNvSpPr/>
            <p:nvPr/>
          </p:nvSpPr>
          <p:spPr>
            <a:xfrm>
              <a:off x="3911208" y="32084"/>
              <a:ext cx="1226049" cy="735629"/>
            </a:xfrm>
            <a:prstGeom prst="roundRect">
              <a:avLst>
                <a:gd name="adj" fmla="val 10000"/>
              </a:avLst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" name="Rounded Rectangle 4"/>
            <p:cNvSpPr/>
            <p:nvPr/>
          </p:nvSpPr>
          <p:spPr>
            <a:xfrm>
              <a:off x="3932754" y="53630"/>
              <a:ext cx="1182957" cy="69253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6670" tIns="26670" rIns="26670" bIns="26670" numCol="1" spcCol="1270" anchor="ctr" anchorCtr="0">
              <a:noAutofit/>
            </a:bodyPr>
            <a:lstStyle/>
            <a:p>
              <a:pPr lvl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800" b="1" kern="1200">
                  <a:latin typeface="DevLys 010" pitchFamily="2" charset="0"/>
                </a:rPr>
                <a:t>LVsi 3</a:t>
              </a:r>
            </a:p>
            <a:p>
              <a:pPr lvl="0" algn="just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800" kern="1200">
                  <a:latin typeface="DevLys 010" pitchFamily="2" charset="0"/>
                </a:rPr>
                <a:t>doj ds vanj Åij ,oa uhps nkssuksa Hkkxksa esa fu/kkZfjr LFkku ij /kkxk fijksdj ,Mªsl VSx esa leLr izfof"V;ka djrs gq, piM+h ls lhy dj nsaA</a:t>
              </a:r>
              <a:endParaRPr lang="en-US" sz="4800" b="1" kern="1200">
                <a:latin typeface="DevLys 010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457200" y="1066801"/>
            <a:ext cx="7924800" cy="3657599"/>
            <a:chOff x="5627677" y="32084"/>
            <a:chExt cx="1226049" cy="735629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3" name="Rounded Rectangle 2"/>
            <p:cNvSpPr/>
            <p:nvPr/>
          </p:nvSpPr>
          <p:spPr>
            <a:xfrm>
              <a:off x="5627677" y="32084"/>
              <a:ext cx="1226049" cy="735629"/>
            </a:xfrm>
            <a:prstGeom prst="roundRect">
              <a:avLst>
                <a:gd name="adj" fmla="val 10000"/>
              </a:avLst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" name="Rounded Rectangle 4"/>
            <p:cNvSpPr/>
            <p:nvPr/>
          </p:nvSpPr>
          <p:spPr>
            <a:xfrm>
              <a:off x="5649223" y="53630"/>
              <a:ext cx="1182957" cy="69253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6670" tIns="26670" rIns="26670" bIns="26670" numCol="1" spcCol="1270" anchor="ctr" anchorCtr="0">
              <a:noAutofit/>
            </a:bodyPr>
            <a:lstStyle/>
            <a:p>
              <a:pPr lvl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800" b="1" kern="1200">
                  <a:latin typeface="DevLys 010" pitchFamily="2" charset="0"/>
                </a:rPr>
                <a:t>LVsi 4</a:t>
              </a:r>
            </a:p>
            <a:p>
              <a:pPr lvl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800" kern="1200">
                  <a:latin typeface="DevLys 010" pitchFamily="2" charset="0"/>
                </a:rPr>
                <a:t>cSysV ;wfuV ds doj dks can dj nsaA</a:t>
              </a:r>
              <a:endParaRPr lang="en-US" sz="4800" b="1" kern="1200">
                <a:latin typeface="DevLys 010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533400" y="762002"/>
            <a:ext cx="7848600" cy="5105398"/>
            <a:chOff x="7344146" y="-11834"/>
            <a:chExt cx="1226049" cy="735629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3" name="Rounded Rectangle 2"/>
            <p:cNvSpPr/>
            <p:nvPr/>
          </p:nvSpPr>
          <p:spPr>
            <a:xfrm>
              <a:off x="7344146" y="-11834"/>
              <a:ext cx="1226049" cy="735629"/>
            </a:xfrm>
            <a:prstGeom prst="roundRect">
              <a:avLst>
                <a:gd name="adj" fmla="val 10000"/>
              </a:avLst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" name="Rounded Rectangle 4"/>
            <p:cNvSpPr/>
            <p:nvPr/>
          </p:nvSpPr>
          <p:spPr>
            <a:xfrm>
              <a:off x="7375335" y="-11834"/>
              <a:ext cx="1182957" cy="69253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6670" tIns="26670" rIns="26670" bIns="26670" numCol="1" spcCol="1270" anchor="ctr" anchorCtr="0">
              <a:noAutofit/>
            </a:bodyPr>
            <a:lstStyle/>
            <a:p>
              <a:pPr lvl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800" b="1" kern="1200">
                  <a:latin typeface="DevLys 010" pitchFamily="2" charset="0"/>
                </a:rPr>
                <a:t>LVsi 5</a:t>
              </a:r>
            </a:p>
            <a:p>
              <a:pPr lvl="0" algn="just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800" kern="1200">
                  <a:latin typeface="DevLys 010" pitchFamily="2" charset="0"/>
                </a:rPr>
                <a:t>nwljh cSYksV ;wfuV esa ik"kZn dk eri= yxkrs gq, iwokZuqlkj LVsi ,d ls pkj dk ikyu djsaA</a:t>
              </a:r>
              <a:endParaRPr lang="en-US" sz="4800" b="1" kern="1200">
                <a:latin typeface="DevLys 010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838200" y="838200"/>
            <a:ext cx="7543800" cy="4800599"/>
            <a:chOff x="7344146" y="1227568"/>
            <a:chExt cx="1226049" cy="735629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3" name="Rounded Rectangle 2"/>
            <p:cNvSpPr/>
            <p:nvPr/>
          </p:nvSpPr>
          <p:spPr>
            <a:xfrm>
              <a:off x="7344146" y="1227568"/>
              <a:ext cx="1226049" cy="735629"/>
            </a:xfrm>
            <a:prstGeom prst="roundRect">
              <a:avLst>
                <a:gd name="adj" fmla="val 10000"/>
              </a:avLst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" name="Rounded Rectangle 4"/>
            <p:cNvSpPr/>
            <p:nvPr/>
          </p:nvSpPr>
          <p:spPr>
            <a:xfrm>
              <a:off x="7365692" y="1249114"/>
              <a:ext cx="1182957" cy="69253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6670" tIns="26670" rIns="26670" bIns="26670" numCol="1" spcCol="1270" anchor="ctr" anchorCtr="0">
              <a:noAutofit/>
            </a:bodyPr>
            <a:lstStyle/>
            <a:p>
              <a:pPr lvl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800" b="1" kern="1200" smtClean="0">
                  <a:latin typeface="DevLys 010" pitchFamily="2" charset="0"/>
                </a:rPr>
                <a:t>LVsi </a:t>
              </a:r>
              <a:r>
                <a:rPr lang="en-US" sz="4800" b="1" kern="1200">
                  <a:latin typeface="DevLys 010" pitchFamily="2" charset="0"/>
                </a:rPr>
                <a:t>6</a:t>
              </a:r>
            </a:p>
            <a:p>
              <a:pPr lvl="0" algn="just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800" kern="1200">
                  <a:latin typeface="DevLys 010" pitchFamily="2" charset="0"/>
                </a:rPr>
                <a:t>igyh ch-;w- ds igys U;uwre 10 ,oa vf/kdre mEehnokjksa dh la[;k ds cjkcj rFkk yky CkVu [kksysaA</a:t>
              </a:r>
              <a:endParaRPr lang="en-US" sz="4800" kern="12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81000" y="685800"/>
            <a:ext cx="8229600" cy="5105399"/>
            <a:chOff x="5627677" y="1227568"/>
            <a:chExt cx="1226049" cy="735629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3" name="Rounded Rectangle 2"/>
            <p:cNvSpPr/>
            <p:nvPr/>
          </p:nvSpPr>
          <p:spPr>
            <a:xfrm>
              <a:off x="5627677" y="1227568"/>
              <a:ext cx="1226049" cy="735629"/>
            </a:xfrm>
            <a:prstGeom prst="roundRect">
              <a:avLst>
                <a:gd name="adj" fmla="val 10000"/>
              </a:avLst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" name="Rounded Rectangle 4"/>
            <p:cNvSpPr/>
            <p:nvPr/>
          </p:nvSpPr>
          <p:spPr>
            <a:xfrm>
              <a:off x="5649223" y="1249114"/>
              <a:ext cx="1182957" cy="69253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6670" tIns="26670" rIns="26670" bIns="26670" numCol="1" spcCol="1270" anchor="ctr" anchorCtr="0">
              <a:noAutofit/>
            </a:bodyPr>
            <a:lstStyle/>
            <a:p>
              <a:pPr lvl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800" b="1" kern="1200">
                  <a:latin typeface="DevLys 010" pitchFamily="2" charset="0"/>
                </a:rPr>
                <a:t>LVsi 7</a:t>
              </a:r>
              <a:endParaRPr lang="en-US" sz="4800" kern="1200">
                <a:latin typeface="DevLys 010" pitchFamily="2" charset="0"/>
              </a:endParaRPr>
            </a:p>
            <a:p>
              <a:pPr lvl="0" algn="just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800" kern="1200">
                  <a:latin typeface="DevLys 010" pitchFamily="2" charset="0"/>
                </a:rPr>
                <a:t>nwljh ch-;w- ds mEehnokjksa dh la[;k ds cjkcj cVu [kksysaA yky cVu ugha [kksysaA</a:t>
              </a:r>
              <a:endParaRPr lang="en-US" sz="4800" kern="12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609601" y="914400"/>
            <a:ext cx="8153399" cy="4724399"/>
            <a:chOff x="3911208" y="1227568"/>
            <a:chExt cx="1226049" cy="735629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3" name="Rounded Rectangle 2"/>
            <p:cNvSpPr/>
            <p:nvPr/>
          </p:nvSpPr>
          <p:spPr>
            <a:xfrm>
              <a:off x="3911208" y="1227568"/>
              <a:ext cx="1226049" cy="735629"/>
            </a:xfrm>
            <a:prstGeom prst="roundRect">
              <a:avLst>
                <a:gd name="adj" fmla="val 10000"/>
              </a:avLst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" name="Rounded Rectangle 4"/>
            <p:cNvSpPr/>
            <p:nvPr/>
          </p:nvSpPr>
          <p:spPr>
            <a:xfrm>
              <a:off x="3932754" y="1249114"/>
              <a:ext cx="1182957" cy="69253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6670" tIns="26670" rIns="26670" bIns="26670" numCol="1" spcCol="1270" anchor="ctr" anchorCtr="0">
              <a:noAutofit/>
            </a:bodyPr>
            <a:lstStyle/>
            <a:p>
              <a:pPr lvl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800" b="1" kern="1200">
                  <a:latin typeface="DevLys 010" pitchFamily="2" charset="0"/>
                </a:rPr>
                <a:t>LVsi 8</a:t>
              </a:r>
            </a:p>
            <a:p>
              <a:pPr lvl="0" algn="just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800" kern="1200">
                  <a:latin typeface="DevLys 010" pitchFamily="2" charset="0"/>
                </a:rPr>
                <a:t>daVªksy ;wfuV esa nks cSysV ;wfuV tksM+sA LykbZM fLop ns[ksaA igyh ch-;w- egkikSj@v/;{k vkSj nwljh ik"kZn gsrq</a:t>
              </a:r>
              <a:endParaRPr lang="en-US" sz="4800" kern="12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81000" y="457200"/>
            <a:ext cx="8458199" cy="5714999"/>
            <a:chOff x="2194739" y="1258134"/>
            <a:chExt cx="1226049" cy="735629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3" name="Rounded Rectangle 2"/>
            <p:cNvSpPr/>
            <p:nvPr/>
          </p:nvSpPr>
          <p:spPr>
            <a:xfrm>
              <a:off x="2194739" y="1258134"/>
              <a:ext cx="1226049" cy="735629"/>
            </a:xfrm>
            <a:prstGeom prst="roundRect">
              <a:avLst>
                <a:gd name="adj" fmla="val 10000"/>
              </a:avLst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" name="Rounded Rectangle 4"/>
            <p:cNvSpPr/>
            <p:nvPr/>
          </p:nvSpPr>
          <p:spPr>
            <a:xfrm>
              <a:off x="2216285" y="1279680"/>
              <a:ext cx="1182957" cy="69253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6670" tIns="26670" rIns="26670" bIns="26670" numCol="1" spcCol="1270" anchor="ctr" anchorCtr="0">
              <a:noAutofit/>
            </a:bodyPr>
            <a:lstStyle/>
            <a:p>
              <a:pPr lvl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800" b="1" kern="1200">
                  <a:latin typeface="DevLys 010" pitchFamily="2" charset="0"/>
                </a:rPr>
                <a:t>LVsi 9</a:t>
              </a:r>
            </a:p>
            <a:p>
              <a:pPr lvl="0" algn="just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800" kern="1200">
                  <a:latin typeface="DevLys 010" pitchFamily="2" charset="0"/>
                </a:rPr>
                <a:t>daVªksy ;wfuV dks Dyh;j djsa lh-vkj-lh- }</a:t>
              </a:r>
              <a:r>
                <a:rPr lang="en-US" sz="4800" kern="1200" smtClean="0">
                  <a:latin typeface="DevLys 010" pitchFamily="2" charset="0"/>
                </a:rPr>
                <a:t>kjkA</a:t>
              </a:r>
              <a:endParaRPr lang="en-US" sz="4800" kern="1200">
                <a:latin typeface="DevLys 010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04800" y="609600"/>
            <a:ext cx="8534399" cy="5791199"/>
            <a:chOff x="478269" y="1258134"/>
            <a:chExt cx="1226049" cy="735629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3" name="Rounded Rectangle 2"/>
            <p:cNvSpPr/>
            <p:nvPr/>
          </p:nvSpPr>
          <p:spPr>
            <a:xfrm>
              <a:off x="478269" y="1258134"/>
              <a:ext cx="1226049" cy="735629"/>
            </a:xfrm>
            <a:prstGeom prst="roundRect">
              <a:avLst>
                <a:gd name="adj" fmla="val 10000"/>
              </a:avLst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" name="Rounded Rectangle 4"/>
            <p:cNvSpPr/>
            <p:nvPr/>
          </p:nvSpPr>
          <p:spPr>
            <a:xfrm>
              <a:off x="499815" y="1267813"/>
              <a:ext cx="1182957" cy="66568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6670" tIns="26670" rIns="26670" bIns="26670" numCol="1" spcCol="1270" anchor="ctr" anchorCtr="0">
              <a:noAutofit/>
            </a:bodyPr>
            <a:lstStyle/>
            <a:p>
              <a:pPr lvl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800" b="1" kern="1200">
                  <a:latin typeface="DevLys 010" pitchFamily="2" charset="0"/>
                </a:rPr>
                <a:t>LVsi 10</a:t>
              </a:r>
            </a:p>
            <a:p>
              <a:pPr lvl="0" algn="just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800" kern="1200">
                  <a:latin typeface="DevLys 010" pitchFamily="2" charset="0"/>
                </a:rPr>
                <a:t>daVªksy ;wfuV ds dSaM lsV </a:t>
              </a:r>
              <a:r>
                <a:rPr lang="en-US" sz="4800" kern="1200" smtClean="0">
                  <a:latin typeface="DevLys 010" pitchFamily="2" charset="0"/>
                </a:rPr>
                <a:t>[</a:t>
              </a:r>
              <a:r>
                <a:rPr lang="en-US" sz="4800" kern="1200">
                  <a:latin typeface="DevLys 010" pitchFamily="2" charset="0"/>
                </a:rPr>
                <a:t>k.M dks [kksysaA</a:t>
              </a:r>
              <a:endParaRPr lang="en-US" sz="4800" b="1" kern="1200">
                <a:latin typeface="DevLys 010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609600" y="457200"/>
            <a:ext cx="8229600" cy="5486400"/>
            <a:chOff x="478269" y="2463835"/>
            <a:chExt cx="1226049" cy="735629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3" name="Rounded Rectangle 2"/>
            <p:cNvSpPr/>
            <p:nvPr/>
          </p:nvSpPr>
          <p:spPr>
            <a:xfrm>
              <a:off x="478269" y="2463835"/>
              <a:ext cx="1226049" cy="735629"/>
            </a:xfrm>
            <a:prstGeom prst="roundRect">
              <a:avLst>
                <a:gd name="adj" fmla="val 10000"/>
              </a:avLst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" name="Rounded Rectangle 4"/>
            <p:cNvSpPr/>
            <p:nvPr/>
          </p:nvSpPr>
          <p:spPr>
            <a:xfrm>
              <a:off x="499815" y="2475164"/>
              <a:ext cx="1182957" cy="69253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6670" tIns="26670" rIns="26670" bIns="26670" numCol="1" spcCol="1270" anchor="ctr" anchorCtr="0">
              <a:noAutofit/>
            </a:bodyPr>
            <a:lstStyle/>
            <a:p>
              <a:pPr lvl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800" b="1" kern="1200">
                  <a:latin typeface="DevLys 010" pitchFamily="2" charset="0"/>
                </a:rPr>
                <a:t>LVsi 11</a:t>
              </a:r>
              <a:endParaRPr lang="en-US" sz="4800" kern="1200">
                <a:latin typeface="DevLys 010" pitchFamily="2" charset="0"/>
              </a:endParaRPr>
            </a:p>
            <a:p>
              <a:pPr lvl="0" algn="just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800" kern="1200">
                  <a:latin typeface="DevLys 010" pitchFamily="2" charset="0"/>
                </a:rPr>
                <a:t>e'khu vkWu dj dSaM lsV cVu nck,A</a:t>
              </a:r>
              <a:endParaRPr lang="en-US" sz="4800" kern="12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81000" y="685800"/>
            <a:ext cx="8305799" cy="5410199"/>
            <a:chOff x="2147033" y="2453618"/>
            <a:chExt cx="1226049" cy="735629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3" name="Rounded Rectangle 2"/>
            <p:cNvSpPr/>
            <p:nvPr/>
          </p:nvSpPr>
          <p:spPr>
            <a:xfrm>
              <a:off x="2147033" y="2453618"/>
              <a:ext cx="1226049" cy="735629"/>
            </a:xfrm>
            <a:prstGeom prst="roundRect">
              <a:avLst>
                <a:gd name="adj" fmla="val 10000"/>
              </a:avLst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" name="Rounded Rectangle 4"/>
            <p:cNvSpPr/>
            <p:nvPr/>
          </p:nvSpPr>
          <p:spPr>
            <a:xfrm>
              <a:off x="2168579" y="2475164"/>
              <a:ext cx="1182957" cy="69253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6670" tIns="26670" rIns="26670" bIns="26670" numCol="1" spcCol="1270" anchor="ctr" anchorCtr="0">
              <a:noAutofit/>
            </a:bodyPr>
            <a:lstStyle/>
            <a:p>
              <a:pPr lvl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800" b="1" kern="1200">
                  <a:latin typeface="DevLys 010" pitchFamily="2" charset="0"/>
                </a:rPr>
                <a:t>LVsi 12</a:t>
              </a:r>
              <a:endParaRPr lang="en-US" sz="4800" kern="1200">
                <a:latin typeface="DevLys 010" pitchFamily="2" charset="0"/>
              </a:endParaRPr>
            </a:p>
            <a:p>
              <a:pPr lvl="0" algn="just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800" kern="1200">
                  <a:latin typeface="DevLys 010" pitchFamily="2" charset="0"/>
                </a:rPr>
                <a:t>okMZ Øekad Hkjus ds fy, 1 ls 9 rd dh la[;k ds fy, igys 9 cVu rFkk 'kwU; ds fy, 10 osa cVu dk mi;ksx djsaA</a:t>
              </a:r>
              <a:endParaRPr lang="en-US" sz="4800" kern="12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685801" y="762000"/>
            <a:ext cx="7924799" cy="5181599"/>
            <a:chOff x="3911208" y="2453618"/>
            <a:chExt cx="1226049" cy="735629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3" name="Rounded Rectangle 2"/>
            <p:cNvSpPr/>
            <p:nvPr/>
          </p:nvSpPr>
          <p:spPr>
            <a:xfrm>
              <a:off x="3911208" y="2453618"/>
              <a:ext cx="1226049" cy="735629"/>
            </a:xfrm>
            <a:prstGeom prst="roundRect">
              <a:avLst>
                <a:gd name="adj" fmla="val 10000"/>
              </a:avLst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" name="Rounded Rectangle 4"/>
            <p:cNvSpPr/>
            <p:nvPr/>
          </p:nvSpPr>
          <p:spPr>
            <a:xfrm>
              <a:off x="3932754" y="2475164"/>
              <a:ext cx="1182957" cy="69253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6670" tIns="26670" rIns="26670" bIns="26670" numCol="1" spcCol="1270" anchor="ctr" anchorCtr="0">
              <a:noAutofit/>
            </a:bodyPr>
            <a:lstStyle/>
            <a:p>
              <a:pPr lvl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800" b="1" kern="1200">
                  <a:latin typeface="DevLys 010" pitchFamily="2" charset="0"/>
                </a:rPr>
                <a:t>LVsi 13</a:t>
              </a:r>
              <a:endParaRPr lang="en-US" sz="4800" kern="1200">
                <a:latin typeface="DevLys 010" pitchFamily="2" charset="0"/>
              </a:endParaRPr>
            </a:p>
            <a:p>
              <a:pPr lvl="0" algn="just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800" kern="1200">
                  <a:latin typeface="DevLys 010" pitchFamily="2" charset="0"/>
                </a:rPr>
                <a:t>;g la[;k pkj vadksa esa Hkjh tk,xhA </a:t>
              </a:r>
            </a:p>
            <a:p>
              <a:pPr lvl="0" algn="just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800" kern="1200">
                  <a:latin typeface="DevLys 010" pitchFamily="2" charset="0"/>
                </a:rPr>
                <a:t>tSls okMZ 12 gsrq 0012</a:t>
              </a:r>
              <a:endParaRPr lang="en-US" sz="4800" kern="12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838200" y="762000"/>
            <a:ext cx="7772400" cy="4952999"/>
            <a:chOff x="5627677" y="2453618"/>
            <a:chExt cx="1226049" cy="735629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3" name="Rounded Rectangle 2"/>
            <p:cNvSpPr/>
            <p:nvPr/>
          </p:nvSpPr>
          <p:spPr>
            <a:xfrm>
              <a:off x="5627677" y="2453618"/>
              <a:ext cx="1226049" cy="735629"/>
            </a:xfrm>
            <a:prstGeom prst="roundRect">
              <a:avLst>
                <a:gd name="adj" fmla="val 10000"/>
              </a:avLst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" name="Rounded Rectangle 4"/>
            <p:cNvSpPr/>
            <p:nvPr/>
          </p:nvSpPr>
          <p:spPr>
            <a:xfrm>
              <a:off x="5649223" y="2475164"/>
              <a:ext cx="1182957" cy="69253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6670" tIns="26670" rIns="26670" bIns="26670" numCol="1" spcCol="1270" anchor="ctr" anchorCtr="0">
              <a:noAutofit/>
            </a:bodyPr>
            <a:lstStyle/>
            <a:p>
              <a:pPr lvl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800" b="1" kern="1200">
                  <a:latin typeface="DevLys 010" pitchFamily="2" charset="0"/>
                </a:rPr>
                <a:t>LVsi 14</a:t>
              </a:r>
              <a:endParaRPr lang="en-US" sz="4800" kern="1200">
                <a:latin typeface="DevLys 010" pitchFamily="2" charset="0"/>
              </a:endParaRPr>
            </a:p>
            <a:p>
              <a:pPr lvl="0" algn="just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800" kern="1200">
                  <a:latin typeface="DevLys 010" pitchFamily="2" charset="0"/>
                </a:rPr>
                <a:t>yky cVu nckdj la[;k lqjf{kr ¼lso½ djsa </a:t>
              </a:r>
              <a:endParaRPr lang="en-US" sz="4800" kern="12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533400" y="990600"/>
            <a:ext cx="8077200" cy="4952999"/>
            <a:chOff x="7344146" y="2453618"/>
            <a:chExt cx="1226049" cy="735629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3" name="Rounded Rectangle 2"/>
            <p:cNvSpPr/>
            <p:nvPr/>
          </p:nvSpPr>
          <p:spPr>
            <a:xfrm>
              <a:off x="7344146" y="2453618"/>
              <a:ext cx="1226049" cy="735629"/>
            </a:xfrm>
            <a:prstGeom prst="roundRect">
              <a:avLst>
                <a:gd name="adj" fmla="val 10000"/>
              </a:avLst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" name="Rounded Rectangle 4"/>
            <p:cNvSpPr/>
            <p:nvPr/>
          </p:nvSpPr>
          <p:spPr>
            <a:xfrm>
              <a:off x="7365692" y="2475164"/>
              <a:ext cx="1182957" cy="69253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6670" tIns="26670" rIns="26670" bIns="26670" numCol="1" spcCol="1270" anchor="ctr" anchorCtr="0">
              <a:noAutofit/>
            </a:bodyPr>
            <a:lstStyle/>
            <a:p>
              <a:pPr lvl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800" b="1" kern="1200">
                  <a:latin typeface="DevLys 010" pitchFamily="2" charset="0"/>
                </a:rPr>
                <a:t>LVsi 15</a:t>
              </a:r>
              <a:endParaRPr lang="en-US" sz="4800" kern="1200">
                <a:latin typeface="DevLys 010" pitchFamily="2" charset="0"/>
              </a:endParaRPr>
            </a:p>
            <a:p>
              <a:pPr lvl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800" kern="1200">
                  <a:latin typeface="DevLys 010" pitchFamily="2" charset="0"/>
                </a:rPr>
                <a:t>cwFk Ø- Hkjus gsrq iwokZuqlkj LVsi 12]13]14 dk ikyu djsaA </a:t>
              </a:r>
              <a:endParaRPr lang="en-US" sz="4800" kern="12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685800" y="762000"/>
            <a:ext cx="7924800" cy="5181600"/>
            <a:chOff x="7344146" y="3679667"/>
            <a:chExt cx="1226049" cy="735629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3" name="Rounded Rectangle 2"/>
            <p:cNvSpPr/>
            <p:nvPr/>
          </p:nvSpPr>
          <p:spPr>
            <a:xfrm>
              <a:off x="7344146" y="3679667"/>
              <a:ext cx="1226049" cy="735629"/>
            </a:xfrm>
            <a:prstGeom prst="roundRect">
              <a:avLst>
                <a:gd name="adj" fmla="val 10000"/>
              </a:avLst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" name="Rounded Rectangle 4"/>
            <p:cNvSpPr/>
            <p:nvPr/>
          </p:nvSpPr>
          <p:spPr>
            <a:xfrm>
              <a:off x="7365692" y="3701213"/>
              <a:ext cx="1182957" cy="69253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6670" tIns="26670" rIns="26670" bIns="26670" numCol="1" spcCol="1270" anchor="ctr" anchorCtr="0">
              <a:noAutofit/>
            </a:bodyPr>
            <a:lstStyle/>
            <a:p>
              <a:pPr lvl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800" b="1" kern="1200">
                  <a:latin typeface="DevLys 010" pitchFamily="2" charset="0"/>
                </a:rPr>
                <a:t>LVsi 16</a:t>
              </a:r>
              <a:endParaRPr lang="en-US" sz="4800" kern="1200">
                <a:latin typeface="DevLys 010" pitchFamily="2" charset="0"/>
              </a:endParaRPr>
            </a:p>
            <a:p>
              <a:pPr lvl="0" algn="just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800" kern="1200">
                  <a:latin typeface="DevLys 010" pitchFamily="2" charset="0"/>
                </a:rPr>
                <a:t>inksa dh la[;k 2 HkjsaA lhV dh la[;k 1 HkjsaA yky cVu dh vko';drk ughaA</a:t>
              </a:r>
              <a:endParaRPr lang="en-US" sz="4800" kern="12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457200" y="990600"/>
            <a:ext cx="8305800" cy="5181600"/>
            <a:chOff x="5627677" y="3679667"/>
            <a:chExt cx="1226049" cy="735629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3" name="Rounded Rectangle 2"/>
            <p:cNvSpPr/>
            <p:nvPr/>
          </p:nvSpPr>
          <p:spPr>
            <a:xfrm>
              <a:off x="5627677" y="3679667"/>
              <a:ext cx="1226049" cy="735629"/>
            </a:xfrm>
            <a:prstGeom prst="roundRect">
              <a:avLst>
                <a:gd name="adj" fmla="val 10000"/>
              </a:avLst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" name="Rounded Rectangle 4"/>
            <p:cNvSpPr/>
            <p:nvPr/>
          </p:nvSpPr>
          <p:spPr>
            <a:xfrm>
              <a:off x="5649223" y="3701213"/>
              <a:ext cx="1182957" cy="69253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6670" tIns="26670" rIns="26670" bIns="26670" numCol="1" spcCol="1270" anchor="ctr" anchorCtr="0">
              <a:noAutofit/>
            </a:bodyPr>
            <a:lstStyle/>
            <a:p>
              <a:pPr lvl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800" b="1" kern="1200">
                  <a:latin typeface="DevLys 010" pitchFamily="2" charset="0"/>
                </a:rPr>
                <a:t>LVsi 17</a:t>
              </a:r>
              <a:endParaRPr lang="en-US" sz="4800" kern="1200">
                <a:latin typeface="DevLys 010" pitchFamily="2" charset="0"/>
              </a:endParaRPr>
            </a:p>
            <a:p>
              <a:pPr lvl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800" kern="1200">
                  <a:latin typeface="DevLys 010" pitchFamily="2" charset="0"/>
                </a:rPr>
                <a:t>in 1 ¼egkikSj@v/;{k½ gsrq igyk mEehnokj  dk cVu nck,aA yky cVu vko';d ughaA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762000" y="1066800"/>
            <a:ext cx="7619999" cy="4800600"/>
            <a:chOff x="3911208" y="3679667"/>
            <a:chExt cx="1226049" cy="735629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3" name="Rounded Rectangle 2"/>
            <p:cNvSpPr/>
            <p:nvPr/>
          </p:nvSpPr>
          <p:spPr>
            <a:xfrm>
              <a:off x="3911208" y="3679667"/>
              <a:ext cx="1226049" cy="735629"/>
            </a:xfrm>
            <a:prstGeom prst="roundRect">
              <a:avLst>
                <a:gd name="adj" fmla="val 10000"/>
              </a:avLst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" name="Rounded Rectangle 4"/>
            <p:cNvSpPr/>
            <p:nvPr/>
          </p:nvSpPr>
          <p:spPr>
            <a:xfrm>
              <a:off x="3932754" y="3701213"/>
              <a:ext cx="1182957" cy="69253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6670" tIns="26670" rIns="26670" bIns="26670" numCol="1" spcCol="1270" anchor="ctr" anchorCtr="0">
              <a:noAutofit/>
            </a:bodyPr>
            <a:lstStyle/>
            <a:p>
              <a:pPr lvl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800" b="1" kern="1200">
                  <a:latin typeface="DevLys 010" pitchFamily="2" charset="0"/>
                </a:rPr>
                <a:t>LVsi 18</a:t>
              </a:r>
              <a:endParaRPr lang="en-US" sz="4800" kern="1200">
                <a:latin typeface="DevLys 010" pitchFamily="2" charset="0"/>
              </a:endParaRPr>
            </a:p>
            <a:p>
              <a:pPr lvl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800" kern="1200">
                  <a:latin typeface="DevLys 010" pitchFamily="2" charset="0"/>
                </a:rPr>
                <a:t>in 1 gsrq vafre mEehnokj ds lkeus dk cVu nck,aA yky cVu dh vko';drk ughaA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685800" y="838200"/>
            <a:ext cx="7543799" cy="5181600"/>
            <a:chOff x="2194739" y="3679667"/>
            <a:chExt cx="1226049" cy="735629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3" name="Rounded Rectangle 2"/>
            <p:cNvSpPr/>
            <p:nvPr/>
          </p:nvSpPr>
          <p:spPr>
            <a:xfrm>
              <a:off x="2194739" y="3679667"/>
              <a:ext cx="1226049" cy="735629"/>
            </a:xfrm>
            <a:prstGeom prst="roundRect">
              <a:avLst>
                <a:gd name="adj" fmla="val 10000"/>
              </a:avLst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" name="Rounded Rectangle 4"/>
            <p:cNvSpPr/>
            <p:nvPr/>
          </p:nvSpPr>
          <p:spPr>
            <a:xfrm>
              <a:off x="2216285" y="3701213"/>
              <a:ext cx="1182957" cy="69253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6670" tIns="26670" rIns="26670" bIns="26670" numCol="1" spcCol="1270" anchor="ctr" anchorCtr="0">
              <a:noAutofit/>
            </a:bodyPr>
            <a:lstStyle/>
            <a:p>
              <a:pPr lvl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800" b="1" kern="1200">
                  <a:latin typeface="DevLys 010" pitchFamily="2" charset="0"/>
                </a:rPr>
                <a:t>LVsi 19</a:t>
              </a:r>
              <a:endParaRPr lang="en-US" sz="4800" kern="1200">
                <a:latin typeface="DevLys 010" pitchFamily="2" charset="0"/>
              </a:endParaRPr>
            </a:p>
            <a:p>
              <a:pPr lvl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800" kern="1200">
                  <a:latin typeface="DevLys 010" pitchFamily="2" charset="0"/>
                </a:rPr>
                <a:t>in&amp;2 ¼ik"kZn½ gsrq igys mEehnokj ds lkeus dk cVu nck,aA yky cVu dh vko';drk ughaA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609600" y="1143000"/>
            <a:ext cx="7619999" cy="4724400"/>
            <a:chOff x="478269" y="3679667"/>
            <a:chExt cx="1226049" cy="735629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3" name="Rounded Rectangle 2"/>
            <p:cNvSpPr/>
            <p:nvPr/>
          </p:nvSpPr>
          <p:spPr>
            <a:xfrm>
              <a:off x="478269" y="3679667"/>
              <a:ext cx="1226049" cy="735629"/>
            </a:xfrm>
            <a:prstGeom prst="roundRect">
              <a:avLst>
                <a:gd name="adj" fmla="val 10000"/>
              </a:avLst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" name="Rounded Rectangle 4"/>
            <p:cNvSpPr/>
            <p:nvPr/>
          </p:nvSpPr>
          <p:spPr>
            <a:xfrm>
              <a:off x="499815" y="3701213"/>
              <a:ext cx="1182957" cy="69253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6670" tIns="26670" rIns="26670" bIns="26670" numCol="1" spcCol="1270" anchor="ctr" anchorCtr="0">
              <a:noAutofit/>
            </a:bodyPr>
            <a:lstStyle/>
            <a:p>
              <a:pPr lvl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800" b="1" kern="1200">
                  <a:latin typeface="DevLys 010" pitchFamily="2" charset="0"/>
                </a:rPr>
                <a:t>LVsi 20</a:t>
              </a:r>
              <a:endParaRPr lang="en-US" sz="4800" kern="1200">
                <a:latin typeface="DevLys 010" pitchFamily="2" charset="0"/>
              </a:endParaRPr>
            </a:p>
            <a:p>
              <a:pPr lvl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800" kern="1200">
                  <a:latin typeface="DevLys 010" pitchFamily="2" charset="0"/>
                </a:rPr>
                <a:t>in&amp;2 ¼ik"kZn½ gsrq vafre mEehnokj ds lkeus dk cVu nck,aA yky cVu dh vko';drk ughaA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990600" y="1219200"/>
            <a:ext cx="7315199" cy="4572000"/>
            <a:chOff x="478269" y="4905717"/>
            <a:chExt cx="1226049" cy="735629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3" name="Rounded Rectangle 2"/>
            <p:cNvSpPr/>
            <p:nvPr/>
          </p:nvSpPr>
          <p:spPr>
            <a:xfrm>
              <a:off x="478269" y="4905717"/>
              <a:ext cx="1226049" cy="735629"/>
            </a:xfrm>
            <a:prstGeom prst="roundRect">
              <a:avLst>
                <a:gd name="adj" fmla="val 10000"/>
              </a:avLst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" name="Rounded Rectangle 4"/>
            <p:cNvSpPr/>
            <p:nvPr/>
          </p:nvSpPr>
          <p:spPr>
            <a:xfrm>
              <a:off x="499815" y="4927263"/>
              <a:ext cx="1182957" cy="69253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6670" tIns="26670" rIns="26670" bIns="26670" numCol="1" spcCol="1270" anchor="ctr" anchorCtr="0">
              <a:noAutofit/>
            </a:bodyPr>
            <a:lstStyle/>
            <a:p>
              <a:pPr lvl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800" b="1" kern="1200">
                  <a:latin typeface="DevLys 010" pitchFamily="2" charset="0"/>
                </a:rPr>
                <a:t>LVsi 21</a:t>
              </a:r>
              <a:endParaRPr lang="en-US" sz="4800" kern="1200">
                <a:latin typeface="DevLys 010" pitchFamily="2" charset="0"/>
              </a:endParaRPr>
            </a:p>
            <a:p>
              <a:pPr lvl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800" kern="1200">
                  <a:latin typeface="DevLys 010" pitchFamily="2" charset="0"/>
                </a:rPr>
                <a:t>dk;Z iw.kZA ,d ckj iwjh tkudkjh nksckjk izn'kZu [k.M esa ns[ksaA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533400" y="914400"/>
            <a:ext cx="7619999" cy="5181600"/>
            <a:chOff x="2194739" y="4905717"/>
            <a:chExt cx="1226049" cy="735629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3" name="Rounded Rectangle 2"/>
            <p:cNvSpPr/>
            <p:nvPr/>
          </p:nvSpPr>
          <p:spPr>
            <a:xfrm>
              <a:off x="2194739" y="4905717"/>
              <a:ext cx="1226049" cy="735629"/>
            </a:xfrm>
            <a:prstGeom prst="roundRect">
              <a:avLst>
                <a:gd name="adj" fmla="val 10000"/>
              </a:avLst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" name="Rounded Rectangle 4"/>
            <p:cNvSpPr/>
            <p:nvPr/>
          </p:nvSpPr>
          <p:spPr>
            <a:xfrm>
              <a:off x="2216285" y="4927263"/>
              <a:ext cx="1182957" cy="69253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6670" tIns="26670" rIns="26670" bIns="26670" numCol="1" spcCol="1270" anchor="ctr" anchorCtr="0">
              <a:noAutofit/>
            </a:bodyPr>
            <a:lstStyle/>
            <a:p>
              <a:pPr lvl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800" b="1" kern="1200">
                  <a:latin typeface="DevLys 010" pitchFamily="2" charset="0"/>
                </a:rPr>
                <a:t>LVsi 22</a:t>
              </a:r>
              <a:endParaRPr lang="en-US" sz="4800" kern="1200">
                <a:latin typeface="DevLys 010" pitchFamily="2" charset="0"/>
              </a:endParaRPr>
            </a:p>
            <a:p>
              <a:pPr lvl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800" kern="1200">
                  <a:latin typeface="DevLys 010" pitchFamily="2" charset="0"/>
                </a:rPr>
                <a:t>dSaM lsV [kaM dh NksVh f[kM+dh can djrs gq, ,Mªsl VSx yxkdj dj lhy dj nsaA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838200" y="838200"/>
            <a:ext cx="7315199" cy="5105400"/>
            <a:chOff x="3911208" y="4905717"/>
            <a:chExt cx="1226049" cy="735629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3" name="Rounded Rectangle 2"/>
            <p:cNvSpPr/>
            <p:nvPr/>
          </p:nvSpPr>
          <p:spPr>
            <a:xfrm>
              <a:off x="3911208" y="4905717"/>
              <a:ext cx="1226049" cy="735629"/>
            </a:xfrm>
            <a:prstGeom prst="roundRect">
              <a:avLst>
                <a:gd name="adj" fmla="val 10000"/>
              </a:avLst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" name="Rounded Rectangle 4"/>
            <p:cNvSpPr/>
            <p:nvPr/>
          </p:nvSpPr>
          <p:spPr>
            <a:xfrm>
              <a:off x="3932754" y="4927263"/>
              <a:ext cx="1182957" cy="69253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6670" tIns="26670" rIns="26670" bIns="26670" numCol="1" spcCol="1270" anchor="ctr" anchorCtr="0">
              <a:noAutofit/>
            </a:bodyPr>
            <a:lstStyle/>
            <a:p>
              <a:pPr lvl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800" b="1" kern="1200">
                  <a:latin typeface="DevLys 010" pitchFamily="2" charset="0"/>
                </a:rPr>
                <a:t>LVsi 23</a:t>
              </a:r>
              <a:endParaRPr lang="en-US" sz="4800" kern="1200">
                <a:latin typeface="DevLys 010" pitchFamily="2" charset="0"/>
              </a:endParaRPr>
            </a:p>
            <a:p>
              <a:pPr lvl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800" kern="1200">
                  <a:latin typeface="DevLys 010" pitchFamily="2" charset="0"/>
                </a:rPr>
                <a:t>dSaM lsV [kaM ds cM+s &lt;Ddu dks can dj nsa ,oa /kkxs esa ,Mªsl VSx yxkdj lhy dj nsaA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838200" y="1143000"/>
            <a:ext cx="7315200" cy="5029200"/>
            <a:chOff x="5627677" y="4905717"/>
            <a:chExt cx="1226049" cy="735629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3" name="Rounded Rectangle 2"/>
            <p:cNvSpPr/>
            <p:nvPr/>
          </p:nvSpPr>
          <p:spPr>
            <a:xfrm>
              <a:off x="5627677" y="4905717"/>
              <a:ext cx="1226049" cy="735629"/>
            </a:xfrm>
            <a:prstGeom prst="roundRect">
              <a:avLst>
                <a:gd name="adj" fmla="val 10000"/>
              </a:avLst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" name="Rounded Rectangle 4"/>
            <p:cNvSpPr/>
            <p:nvPr/>
          </p:nvSpPr>
          <p:spPr>
            <a:xfrm>
              <a:off x="5649223" y="4927263"/>
              <a:ext cx="1182957" cy="69253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6670" tIns="26670" rIns="26670" bIns="26670" numCol="1" spcCol="1270" anchor="ctr" anchorCtr="0">
              <a:noAutofit/>
            </a:bodyPr>
            <a:lstStyle/>
            <a:p>
              <a:pPr lvl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800" b="1" kern="1200">
                  <a:latin typeface="DevLys 010" pitchFamily="2" charset="0"/>
                </a:rPr>
                <a:t>LVsi 24</a:t>
              </a:r>
              <a:endParaRPr lang="en-US" sz="4800" kern="1200">
                <a:latin typeface="DevLys 010" pitchFamily="2" charset="0"/>
              </a:endParaRPr>
            </a:p>
            <a:p>
              <a:pPr lvl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800" kern="1200">
                  <a:latin typeface="DevLys 010" pitchFamily="2" charset="0"/>
                </a:rPr>
                <a:t>vkj-vks- dh lhy yxkdj e'khu rS;kj djsaA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762000" y="1066800"/>
            <a:ext cx="7620000" cy="4724400"/>
            <a:chOff x="7344146" y="4907236"/>
            <a:chExt cx="1226049" cy="735629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3" name="Rounded Rectangle 2"/>
            <p:cNvSpPr/>
            <p:nvPr/>
          </p:nvSpPr>
          <p:spPr>
            <a:xfrm>
              <a:off x="7344146" y="4907236"/>
              <a:ext cx="1226049" cy="735629"/>
            </a:xfrm>
            <a:prstGeom prst="roundRect">
              <a:avLst>
                <a:gd name="adj" fmla="val 10000"/>
              </a:avLst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" name="Rounded Rectangle 4"/>
            <p:cNvSpPr/>
            <p:nvPr/>
          </p:nvSpPr>
          <p:spPr>
            <a:xfrm>
              <a:off x="7365692" y="4928782"/>
              <a:ext cx="1182957" cy="69253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6670" tIns="26670" rIns="26670" bIns="26670" numCol="1" spcCol="1270" anchor="ctr" anchorCtr="0">
              <a:noAutofit/>
            </a:bodyPr>
            <a:lstStyle/>
            <a:p>
              <a:pPr lvl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800" b="1" kern="1200">
                  <a:latin typeface="DevLys 010" pitchFamily="2" charset="0"/>
                </a:rPr>
                <a:t>LVsi 25</a:t>
              </a:r>
            </a:p>
            <a:p>
              <a:pPr lvl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800" kern="1200">
                  <a:latin typeface="DevLys 010" pitchFamily="2" charset="0"/>
                </a:rPr>
                <a:t>nksuksa cSysV ;wfuV ds mEehnokjksa dh la[;k ds cjkcj cVu [kqys NksM+dj 'ks"k cVu can dj nsaA</a:t>
              </a:r>
            </a:p>
            <a:p>
              <a:pPr lvl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800" kern="1200">
                  <a:latin typeface="DevLys 010" pitchFamily="2" charset="0"/>
                </a:rPr>
                <a:t>vkj-vks- dh lhy yxk,aA</a:t>
              </a:r>
            </a:p>
            <a:p>
              <a:pPr lvl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4800" kern="1200">
                <a:latin typeface="DevLys 010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447800"/>
            <a:ext cx="8229600" cy="3048000"/>
          </a:xfrm>
        </p:spPr>
        <p:txBody>
          <a:bodyPr>
            <a:normAutofit/>
          </a:bodyPr>
          <a:lstStyle/>
          <a:p>
            <a:r>
              <a:rPr lang="en-US" sz="5400" b="1" dirty="0" smtClean="0">
                <a:latin typeface="DevLys 010" pitchFamily="2" charset="0"/>
              </a:rPr>
              <a:t>	</a:t>
            </a:r>
            <a:r>
              <a:rPr lang="en-US" sz="5400" b="1" dirty="0" err="1" smtClean="0">
                <a:latin typeface="DevLys 010" pitchFamily="2" charset="0"/>
              </a:rPr>
              <a:t>izFke</a:t>
            </a:r>
            <a:r>
              <a:rPr lang="en-US" sz="5400" b="1" dirty="0" smtClean="0">
                <a:latin typeface="DevLys 010" pitchFamily="2" charset="0"/>
              </a:rPr>
              <a:t> </a:t>
            </a:r>
            <a:r>
              <a:rPr lang="en-US" sz="5400" b="1" dirty="0" err="1" smtClean="0">
                <a:latin typeface="DevLys 010" pitchFamily="2" charset="0"/>
              </a:rPr>
              <a:t>Lrjh</a:t>
            </a:r>
            <a:r>
              <a:rPr lang="en-US" sz="5400" b="1" dirty="0" smtClean="0">
                <a:latin typeface="DevLys 010" pitchFamily="2" charset="0"/>
              </a:rPr>
              <a:t>; </a:t>
            </a:r>
            <a:r>
              <a:rPr lang="en-US" sz="5400" b="1" dirty="0" err="1" smtClean="0">
                <a:latin typeface="DevLys 010" pitchFamily="2" charset="0"/>
              </a:rPr>
              <a:t>tkap</a:t>
            </a:r>
            <a:r>
              <a:rPr lang="en-US" sz="5400" b="1" dirty="0" smtClean="0">
                <a:latin typeface="DevLys 010" pitchFamily="2" charset="0"/>
              </a:rPr>
              <a:t/>
            </a:r>
            <a:br>
              <a:rPr lang="en-US" sz="5400" b="1" dirty="0" smtClean="0">
                <a:latin typeface="DevLys 010" pitchFamily="2" charset="0"/>
              </a:rPr>
            </a:br>
            <a:r>
              <a:rPr lang="en-US" sz="5400" b="1" dirty="0" smtClean="0"/>
              <a:t> (First Level Checking)</a:t>
            </a:r>
            <a:endParaRPr lang="en-US" sz="5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638800"/>
          </a:xfrm>
        </p:spPr>
        <p:txBody>
          <a:bodyPr>
            <a:noAutofit/>
          </a:bodyPr>
          <a:lstStyle/>
          <a:p>
            <a:pPr algn="just">
              <a:spcAft>
                <a:spcPts val="400"/>
              </a:spcAft>
            </a:pPr>
            <a:r>
              <a:rPr lang="en-US" sz="3600" dirty="0" smtClean="0"/>
              <a:t>FLC </a:t>
            </a:r>
            <a:r>
              <a:rPr lang="en-US" sz="3600" dirty="0" smtClean="0">
                <a:latin typeface="DevLys 010" pitchFamily="2" charset="0"/>
              </a:rPr>
              <a:t>dh </a:t>
            </a:r>
            <a:r>
              <a:rPr lang="en-US" sz="3600" dirty="0" err="1" smtClean="0">
                <a:latin typeface="DevLys 010" pitchFamily="2" charset="0"/>
              </a:rPr>
              <a:t>dk;Zokgh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jkT</a:t>
            </a:r>
            <a:r>
              <a:rPr lang="en-US" sz="3600" dirty="0" smtClean="0">
                <a:latin typeface="DevLys 010" pitchFamily="2" charset="0"/>
              </a:rPr>
              <a:t>; </a:t>
            </a:r>
            <a:r>
              <a:rPr lang="en-US" sz="3600" dirty="0" err="1" smtClean="0">
                <a:latin typeface="DevLys 010" pitchFamily="2" charset="0"/>
              </a:rPr>
              <a:t>fuokZpu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vk;ksx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dk;ZØe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vuqlkj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izkjaHk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tk,xhA</a:t>
            </a:r>
            <a:endParaRPr lang="en-US" sz="3600" dirty="0" smtClean="0">
              <a:latin typeface="DevLys 010" pitchFamily="2" charset="0"/>
            </a:endParaRPr>
          </a:p>
          <a:p>
            <a:pPr algn="just">
              <a:spcAft>
                <a:spcPts val="400"/>
              </a:spcAft>
            </a:pPr>
            <a:r>
              <a:rPr lang="en-US" sz="3600" dirty="0" smtClean="0">
                <a:cs typeface="Times New Roman" pitchFamily="18" charset="0"/>
              </a:rPr>
              <a:t>DEO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smtClean="0">
                <a:latin typeface="DevLys 010" pitchFamily="2" charset="0"/>
                <a:cs typeface="Times New Roman" pitchFamily="18" charset="0"/>
              </a:rPr>
              <a:t>}</a:t>
            </a:r>
            <a:r>
              <a:rPr lang="en-US" sz="3600" dirty="0" err="1" smtClean="0">
                <a:latin typeface="DevLys 010" pitchFamily="2" charset="0"/>
                <a:cs typeface="Times New Roman" pitchFamily="18" charset="0"/>
              </a:rPr>
              <a:t>kjk</a:t>
            </a:r>
            <a:r>
              <a:rPr lang="en-US" sz="3600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sz="3600" dirty="0" smtClean="0">
                <a:cs typeface="Times New Roman" pitchFamily="18" charset="0"/>
              </a:rPr>
              <a:t>FLC </a:t>
            </a:r>
            <a:r>
              <a:rPr lang="en-US" sz="3600" dirty="0" err="1" smtClean="0">
                <a:latin typeface="DevLys 010" pitchFamily="2" charset="0"/>
                <a:cs typeface="Times New Roman" pitchFamily="18" charset="0"/>
              </a:rPr>
              <a:t>gsrq</a:t>
            </a:r>
            <a:r>
              <a:rPr lang="en-US" sz="3600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DevLys 010" pitchFamily="2" charset="0"/>
                <a:cs typeface="Times New Roman" pitchFamily="18" charset="0"/>
              </a:rPr>
              <a:t>fMIVh</a:t>
            </a:r>
            <a:r>
              <a:rPr lang="en-US" sz="3600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DevLys 010" pitchFamily="2" charset="0"/>
                <a:cs typeface="Times New Roman" pitchFamily="18" charset="0"/>
              </a:rPr>
              <a:t>dysDVj</a:t>
            </a:r>
            <a:r>
              <a:rPr lang="en-US" sz="3600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DevLys 010" pitchFamily="2" charset="0"/>
                <a:cs typeface="Times New Roman" pitchFamily="18" charset="0"/>
              </a:rPr>
              <a:t>ls</a:t>
            </a:r>
            <a:r>
              <a:rPr lang="en-US" sz="3600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DevLys 010" pitchFamily="2" charset="0"/>
                <a:cs typeface="Times New Roman" pitchFamily="18" charset="0"/>
              </a:rPr>
              <a:t>vfuEu</a:t>
            </a:r>
            <a:r>
              <a:rPr lang="en-US" sz="3600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DevLys 010" pitchFamily="2" charset="0"/>
                <a:cs typeface="Times New Roman" pitchFamily="18" charset="0"/>
              </a:rPr>
              <a:t>Lrj</a:t>
            </a:r>
            <a:r>
              <a:rPr lang="en-US" sz="3600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DevLys 010" pitchFamily="2" charset="0"/>
                <a:cs typeface="Times New Roman" pitchFamily="18" charset="0"/>
              </a:rPr>
              <a:t>ds</a:t>
            </a:r>
            <a:r>
              <a:rPr lang="en-US" sz="3600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DevLys 010" pitchFamily="2" charset="0"/>
                <a:cs typeface="Times New Roman" pitchFamily="18" charset="0"/>
              </a:rPr>
              <a:t>vf</a:t>
            </a:r>
            <a:r>
              <a:rPr lang="en-US" sz="3600" dirty="0" smtClean="0">
                <a:latin typeface="DevLys 010" pitchFamily="2" charset="0"/>
                <a:cs typeface="Times New Roman" pitchFamily="18" charset="0"/>
              </a:rPr>
              <a:t>/</a:t>
            </a:r>
            <a:r>
              <a:rPr lang="en-US" sz="3600" dirty="0" err="1" smtClean="0">
                <a:latin typeface="DevLys 010" pitchFamily="2" charset="0"/>
                <a:cs typeface="Times New Roman" pitchFamily="18" charset="0"/>
              </a:rPr>
              <a:t>kdkjh</a:t>
            </a:r>
            <a:r>
              <a:rPr lang="en-US" sz="3600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DevLys 010" pitchFamily="2" charset="0"/>
                <a:cs typeface="Times New Roman" pitchFamily="18" charset="0"/>
              </a:rPr>
              <a:t>dks</a:t>
            </a:r>
            <a:r>
              <a:rPr lang="en-US" sz="3600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DevLys 010" pitchFamily="2" charset="0"/>
                <a:cs typeface="Times New Roman" pitchFamily="18" charset="0"/>
              </a:rPr>
              <a:t>ukekafdr</a:t>
            </a:r>
            <a:r>
              <a:rPr lang="en-US" sz="3600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DevLys 010" pitchFamily="2" charset="0"/>
                <a:cs typeface="Times New Roman" pitchFamily="18" charset="0"/>
              </a:rPr>
              <a:t>fd;k</a:t>
            </a:r>
            <a:r>
              <a:rPr lang="en-US" sz="3600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DevLys 010" pitchFamily="2" charset="0"/>
                <a:cs typeface="Times New Roman" pitchFamily="18" charset="0"/>
              </a:rPr>
              <a:t>tk,xkA</a:t>
            </a:r>
            <a:endParaRPr lang="en-US" sz="3600" dirty="0" smtClean="0">
              <a:latin typeface="DevLys 010" pitchFamily="2" charset="0"/>
            </a:endParaRPr>
          </a:p>
          <a:p>
            <a:pPr algn="just">
              <a:spcAft>
                <a:spcPts val="400"/>
              </a:spcAft>
            </a:pPr>
            <a:r>
              <a:rPr lang="en-US" sz="3600" dirty="0" err="1" smtClean="0">
                <a:latin typeface="DevLys 010" pitchFamily="2" charset="0"/>
              </a:rPr>
              <a:t>fuokZpu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iwoZ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smtClean="0">
                <a:latin typeface="+mj-lt"/>
                <a:cs typeface="Times New Roman" pitchFamily="18" charset="0"/>
              </a:rPr>
              <a:t>DEO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smtClean="0">
                <a:latin typeface="DevLys 010" pitchFamily="2" charset="0"/>
                <a:cs typeface="Times New Roman" pitchFamily="18" charset="0"/>
              </a:rPr>
              <a:t>}</a:t>
            </a:r>
            <a:r>
              <a:rPr lang="en-US" sz="3600" dirty="0" err="1" smtClean="0">
                <a:latin typeface="DevLys 010" pitchFamily="2" charset="0"/>
                <a:cs typeface="Times New Roman" pitchFamily="18" charset="0"/>
              </a:rPr>
              <a:t>kjk</a:t>
            </a:r>
            <a:r>
              <a:rPr lang="en-US" sz="3600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DevLys 010" pitchFamily="2" charset="0"/>
                <a:cs typeface="Times New Roman" pitchFamily="18" charset="0"/>
              </a:rPr>
              <a:t>bZ-lh-vkbZ-,y</a:t>
            </a:r>
            <a:r>
              <a:rPr lang="en-US" sz="3600" dirty="0" smtClean="0">
                <a:latin typeface="DevLys 010" pitchFamily="2" charset="0"/>
                <a:cs typeface="Times New Roman" pitchFamily="18" charset="0"/>
              </a:rPr>
              <a:t>-]</a:t>
            </a:r>
            <a:r>
              <a:rPr lang="en-US" sz="3600" dirty="0" err="1" smtClean="0">
                <a:latin typeface="DevLys 010" pitchFamily="2" charset="0"/>
                <a:cs typeface="Times New Roman" pitchFamily="18" charset="0"/>
              </a:rPr>
              <a:t>gSnjkckn</a:t>
            </a:r>
            <a:r>
              <a:rPr lang="en-US" sz="3600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DevLys 010" pitchFamily="2" charset="0"/>
                <a:cs typeface="Times New Roman" pitchFamily="18" charset="0"/>
              </a:rPr>
              <a:t>ds</a:t>
            </a:r>
            <a:r>
              <a:rPr lang="en-US" sz="3600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DevLys 010" pitchFamily="2" charset="0"/>
                <a:cs typeface="Times New Roman" pitchFamily="18" charset="0"/>
              </a:rPr>
              <a:t>baftfu;lZ</a:t>
            </a:r>
            <a:r>
              <a:rPr lang="en-US" sz="3600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DevLys 010" pitchFamily="2" charset="0"/>
                <a:cs typeface="Times New Roman" pitchFamily="18" charset="0"/>
              </a:rPr>
              <a:t>ds</a:t>
            </a:r>
            <a:r>
              <a:rPr lang="en-US" sz="3600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DevLys 010" pitchFamily="2" charset="0"/>
                <a:cs typeface="Times New Roman" pitchFamily="18" charset="0"/>
              </a:rPr>
              <a:t>lg;ksx</a:t>
            </a:r>
            <a:r>
              <a:rPr lang="en-US" sz="3600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DevLys 010" pitchFamily="2" charset="0"/>
                <a:cs typeface="Times New Roman" pitchFamily="18" charset="0"/>
              </a:rPr>
              <a:t>ls</a:t>
            </a:r>
            <a:r>
              <a:rPr lang="en-US" sz="3600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DevLys 010" pitchFamily="2" charset="0"/>
                <a:cs typeface="Times New Roman" pitchFamily="18" charset="0"/>
              </a:rPr>
              <a:t>ftyk</a:t>
            </a:r>
            <a:r>
              <a:rPr lang="en-US" sz="3600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DevLys 010" pitchFamily="2" charset="0"/>
                <a:cs typeface="Times New Roman" pitchFamily="18" charset="0"/>
              </a:rPr>
              <a:t>Lrj</a:t>
            </a:r>
            <a:r>
              <a:rPr lang="en-US" sz="3600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DevLys 010" pitchFamily="2" charset="0"/>
                <a:cs typeface="Times New Roman" pitchFamily="18" charset="0"/>
              </a:rPr>
              <a:t>ij</a:t>
            </a:r>
            <a:r>
              <a:rPr lang="en-US" sz="3600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bZ-Ogh-,e</a:t>
            </a:r>
            <a:r>
              <a:rPr lang="en-US" sz="3600" dirty="0" smtClean="0">
                <a:latin typeface="DevLys 010" pitchFamily="2" charset="0"/>
              </a:rPr>
              <a:t>-</a:t>
            </a:r>
            <a:r>
              <a:rPr lang="en-US" sz="3600" dirty="0" smtClean="0"/>
              <a:t> </a:t>
            </a:r>
            <a:r>
              <a:rPr lang="en-US" sz="3600" dirty="0" smtClean="0">
                <a:latin typeface="DevLys 010" pitchFamily="2" charset="0"/>
              </a:rPr>
              <a:t>dh </a:t>
            </a:r>
            <a:r>
              <a:rPr lang="en-US" sz="3600" dirty="0" smtClean="0">
                <a:latin typeface="+mj-lt"/>
                <a:cs typeface="Times New Roman" pitchFamily="18" charset="0"/>
              </a:rPr>
              <a:t>FLC</a:t>
            </a:r>
            <a:r>
              <a:rPr lang="en-US" sz="3600" dirty="0" smtClean="0"/>
              <a:t> </a:t>
            </a:r>
            <a:r>
              <a:rPr lang="en-US" sz="3600" dirty="0" err="1" smtClean="0">
                <a:latin typeface="DevLys 010" pitchFamily="2" charset="0"/>
              </a:rPr>
              <a:t>djkbZ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tk,xhA</a:t>
            </a:r>
            <a:r>
              <a:rPr lang="en-US" sz="3600" dirty="0" smtClean="0">
                <a:latin typeface="DevLys 010" pitchFamily="2" charset="0"/>
              </a:rPr>
              <a:t> </a:t>
            </a:r>
          </a:p>
          <a:p>
            <a:pPr algn="just">
              <a:spcAft>
                <a:spcPts val="400"/>
              </a:spcAft>
            </a:pPr>
            <a:r>
              <a:rPr lang="en-US" sz="3600" dirty="0" smtClean="0"/>
              <a:t>FLC </a:t>
            </a:r>
            <a:r>
              <a:rPr lang="en-US" sz="3600" dirty="0" smtClean="0">
                <a:latin typeface="DevLys 010" pitchFamily="2" charset="0"/>
              </a:rPr>
              <a:t>dh </a:t>
            </a:r>
            <a:r>
              <a:rPr lang="en-US" sz="3600" dirty="0" err="1" smtClean="0">
                <a:latin typeface="DevLys 010" pitchFamily="2" charset="0"/>
              </a:rPr>
              <a:t>lEiw.kZ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dk;Zokgh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ohfM;ksxzkQh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djkbZ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tk,xhA</a:t>
            </a:r>
            <a:endParaRPr lang="en-US" sz="3600" dirty="0" smtClean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>
            <a:normAutofit/>
          </a:bodyPr>
          <a:lstStyle/>
          <a:p>
            <a:pPr algn="just">
              <a:spcAft>
                <a:spcPts val="400"/>
              </a:spcAft>
            </a:pPr>
            <a:r>
              <a:rPr lang="en-US" sz="4000" dirty="0" err="1" smtClean="0">
                <a:latin typeface="DevLys 010" pitchFamily="2" charset="0"/>
                <a:cs typeface="Times New Roman" pitchFamily="18" charset="0"/>
              </a:rPr>
              <a:t>uxjh</a:t>
            </a:r>
            <a:r>
              <a:rPr lang="en-US" sz="4000" dirty="0" smtClean="0">
                <a:latin typeface="DevLys 010" pitchFamily="2" charset="0"/>
                <a:cs typeface="Times New Roman" pitchFamily="18" charset="0"/>
              </a:rPr>
              <a:t>; </a:t>
            </a:r>
            <a:r>
              <a:rPr lang="en-US" sz="4000" dirty="0" err="1" smtClean="0">
                <a:latin typeface="DevLys 010" pitchFamily="2" charset="0"/>
                <a:cs typeface="Times New Roman" pitchFamily="18" charset="0"/>
              </a:rPr>
              <a:t>fuokZpu</a:t>
            </a:r>
            <a:r>
              <a:rPr lang="en-US" sz="4000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DevLys 010" pitchFamily="2" charset="0"/>
                <a:cs typeface="Times New Roman" pitchFamily="18" charset="0"/>
              </a:rPr>
              <a:t>esa</a:t>
            </a:r>
            <a:r>
              <a:rPr lang="en-US" sz="4000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sz="4000" dirty="0" smtClean="0">
                <a:cs typeface="Times New Roman" pitchFamily="18" charset="0"/>
              </a:rPr>
              <a:t>FLC </a:t>
            </a:r>
            <a:r>
              <a:rPr lang="en-US" sz="4000" dirty="0" err="1" smtClean="0">
                <a:latin typeface="DevLys 010" pitchFamily="2" charset="0"/>
                <a:cs typeface="Times New Roman" pitchFamily="18" charset="0"/>
              </a:rPr>
              <a:t>gsrq</a:t>
            </a:r>
            <a:r>
              <a:rPr lang="en-US" sz="4000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ekU;rk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izkIr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jktuSfrd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nyksa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dks</a:t>
            </a:r>
            <a:r>
              <a:rPr lang="en-US" sz="4000" dirty="0" smtClean="0">
                <a:latin typeface="DevLys 010" pitchFamily="2" charset="0"/>
              </a:rPr>
              <a:t> ,</a:t>
            </a:r>
            <a:r>
              <a:rPr lang="en-US" sz="4000" dirty="0" err="1" smtClean="0">
                <a:latin typeface="DevLys 010" pitchFamily="2" charset="0"/>
              </a:rPr>
              <a:t>oa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iapk;r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fuokZpu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esa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smtClean="0">
                <a:cs typeface="Times New Roman" pitchFamily="18" charset="0"/>
              </a:rPr>
              <a:t>FLC </a:t>
            </a:r>
            <a:r>
              <a:rPr lang="en-US" sz="4000" dirty="0" err="1" smtClean="0">
                <a:latin typeface="DevLys 010" pitchFamily="2" charset="0"/>
                <a:cs typeface="Times New Roman" pitchFamily="18" charset="0"/>
              </a:rPr>
              <a:t>gsrq</a:t>
            </a:r>
            <a:r>
              <a:rPr lang="en-US" sz="4000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ftyk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iapk;r</a:t>
            </a:r>
            <a:r>
              <a:rPr lang="en-US" sz="4000" dirty="0" smtClean="0">
                <a:latin typeface="DevLys 010" pitchFamily="2" charset="0"/>
              </a:rPr>
              <a:t> ,</a:t>
            </a:r>
            <a:r>
              <a:rPr lang="en-US" sz="4000" dirty="0" err="1" smtClean="0">
                <a:latin typeface="DevLys 010" pitchFamily="2" charset="0"/>
              </a:rPr>
              <a:t>oa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tuin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iapk;r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lnL;ksa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dks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vkeaf</a:t>
            </a:r>
            <a:r>
              <a:rPr lang="en-US" sz="4000" dirty="0" smtClean="0">
                <a:latin typeface="DevLys 010" pitchFamily="2" charset="0"/>
              </a:rPr>
              <a:t>=r </a:t>
            </a:r>
            <a:r>
              <a:rPr lang="en-US" sz="4000" dirty="0" err="1" smtClean="0">
                <a:latin typeface="DevLys 010" pitchFamily="2" charset="0"/>
              </a:rPr>
              <a:t>fd;k</a:t>
            </a:r>
            <a:r>
              <a:rPr lang="en-US" sz="4000" dirty="0" smtClean="0">
                <a:latin typeface="DevLys 010" pitchFamily="2" charset="0"/>
              </a:rPr>
              <a:t> </a:t>
            </a:r>
            <a:r>
              <a:rPr lang="en-US" sz="4000" dirty="0" err="1" smtClean="0">
                <a:latin typeface="DevLys 010" pitchFamily="2" charset="0"/>
              </a:rPr>
              <a:t>tk,xkA</a:t>
            </a:r>
            <a:endParaRPr lang="en-US" sz="4000" dirty="0" smtClean="0">
              <a:latin typeface="DevLys 010" pitchFamily="2" charset="0"/>
            </a:endParaRPr>
          </a:p>
          <a:p>
            <a:pPr algn="just">
              <a:spcAft>
                <a:spcPts val="400"/>
              </a:spcAft>
            </a:pPr>
            <a:r>
              <a:rPr lang="en-US" sz="4000" dirty="0" smtClean="0">
                <a:cs typeface="Times New Roman" pitchFamily="18" charset="0"/>
              </a:rPr>
              <a:t>FLC </a:t>
            </a:r>
            <a:r>
              <a:rPr lang="en-US" sz="4000" dirty="0" err="1" smtClean="0">
                <a:latin typeface="DevLys 010" pitchFamily="2" charset="0"/>
                <a:cs typeface="Times New Roman" pitchFamily="18" charset="0"/>
              </a:rPr>
              <a:t>gsrq</a:t>
            </a:r>
            <a:r>
              <a:rPr lang="en-US" sz="4000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DevLys 010" pitchFamily="2" charset="0"/>
                <a:cs typeface="Times New Roman" pitchFamily="18" charset="0"/>
              </a:rPr>
              <a:t>cM+s</a:t>
            </a:r>
            <a:r>
              <a:rPr lang="en-US" sz="4000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DevLys 010" pitchFamily="2" charset="0"/>
                <a:cs typeface="Times New Roman" pitchFamily="18" charset="0"/>
              </a:rPr>
              <a:t>gkWy</a:t>
            </a:r>
            <a:r>
              <a:rPr lang="en-US" sz="4000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DevLys 010" pitchFamily="2" charset="0"/>
                <a:cs typeface="Times New Roman" pitchFamily="18" charset="0"/>
              </a:rPr>
              <a:t>dk</a:t>
            </a:r>
            <a:r>
              <a:rPr lang="en-US" sz="4000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DevLys 010" pitchFamily="2" charset="0"/>
                <a:cs typeface="Times New Roman" pitchFamily="18" charset="0"/>
              </a:rPr>
              <a:t>p;u</a:t>
            </a:r>
            <a:r>
              <a:rPr lang="en-US" sz="4000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DevLys 010" pitchFamily="2" charset="0"/>
                <a:cs typeface="Times New Roman" pitchFamily="18" charset="0"/>
              </a:rPr>
              <a:t>fd;k</a:t>
            </a:r>
            <a:r>
              <a:rPr lang="en-US" sz="4000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DevLys 010" pitchFamily="2" charset="0"/>
                <a:cs typeface="Times New Roman" pitchFamily="18" charset="0"/>
              </a:rPr>
              <a:t>tk,A</a:t>
            </a:r>
            <a:endParaRPr lang="en-US" sz="4000" dirty="0" smtClean="0">
              <a:latin typeface="DevLys 010" pitchFamily="2" charset="0"/>
              <a:cs typeface="Times New Roman" pitchFamily="18" charset="0"/>
            </a:endParaRPr>
          </a:p>
          <a:p>
            <a:pPr algn="just">
              <a:spcAft>
                <a:spcPts val="400"/>
              </a:spcAft>
            </a:pPr>
            <a:r>
              <a:rPr lang="en-US" sz="4000" dirty="0" smtClean="0">
                <a:cs typeface="Times New Roman" pitchFamily="18" charset="0"/>
              </a:rPr>
              <a:t>FLC </a:t>
            </a:r>
            <a:r>
              <a:rPr lang="en-US" sz="4000" dirty="0" err="1" smtClean="0">
                <a:latin typeface="DevLys 010" pitchFamily="2" charset="0"/>
                <a:cs typeface="Times New Roman" pitchFamily="18" charset="0"/>
              </a:rPr>
              <a:t>gsrq</a:t>
            </a:r>
            <a:r>
              <a:rPr lang="en-US" sz="4000" dirty="0" smtClean="0">
                <a:latin typeface="DevLys 010" pitchFamily="2" charset="0"/>
                <a:cs typeface="Times New Roman" pitchFamily="18" charset="0"/>
              </a:rPr>
              <a:t> fu/</a:t>
            </a:r>
            <a:r>
              <a:rPr lang="en-US" sz="4000" dirty="0" err="1" smtClean="0">
                <a:latin typeface="DevLys 010" pitchFamily="2" charset="0"/>
                <a:cs typeface="Times New Roman" pitchFamily="18" charset="0"/>
              </a:rPr>
              <a:t>kkZfjr</a:t>
            </a:r>
            <a:r>
              <a:rPr lang="en-US" sz="4000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DevLys 010" pitchFamily="2" charset="0"/>
                <a:cs typeface="Times New Roman" pitchFamily="18" charset="0"/>
              </a:rPr>
              <a:t>LFkku</a:t>
            </a:r>
            <a:r>
              <a:rPr lang="en-US" sz="4000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DevLys 010" pitchFamily="2" charset="0"/>
                <a:cs typeface="Times New Roman" pitchFamily="18" charset="0"/>
              </a:rPr>
              <a:t>esa</a:t>
            </a:r>
            <a:r>
              <a:rPr lang="en-US" sz="4000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DevLys 010" pitchFamily="2" charset="0"/>
                <a:cs typeface="Times New Roman" pitchFamily="18" charset="0"/>
              </a:rPr>
              <a:t>i;kZIr</a:t>
            </a:r>
            <a:r>
              <a:rPr lang="en-US" sz="4000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DevLys 010" pitchFamily="2" charset="0"/>
                <a:cs typeface="Times New Roman" pitchFamily="18" charset="0"/>
              </a:rPr>
              <a:t>lqj</a:t>
            </a:r>
            <a:r>
              <a:rPr lang="en-US" sz="4000" dirty="0" smtClean="0">
                <a:latin typeface="DevLys 010" pitchFamily="2" charset="0"/>
                <a:cs typeface="Times New Roman" pitchFamily="18" charset="0"/>
              </a:rPr>
              <a:t>{</a:t>
            </a:r>
            <a:r>
              <a:rPr lang="en-US" sz="4000" dirty="0" err="1" smtClean="0">
                <a:latin typeface="DevLys 010" pitchFamily="2" charset="0"/>
                <a:cs typeface="Times New Roman" pitchFamily="18" charset="0"/>
              </a:rPr>
              <a:t>kk</a:t>
            </a:r>
            <a:r>
              <a:rPr lang="en-US" sz="4000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DevLys 010" pitchFamily="2" charset="0"/>
                <a:cs typeface="Times New Roman" pitchFamily="18" charset="0"/>
              </a:rPr>
              <a:t>O;oLFkk</a:t>
            </a:r>
            <a:r>
              <a:rPr lang="en-US" sz="4000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sz="4000" dirty="0" err="1" smtClean="0">
                <a:latin typeface="DevLys 010" pitchFamily="2" charset="0"/>
                <a:cs typeface="Times New Roman" pitchFamily="18" charset="0"/>
              </a:rPr>
              <a:t>lqfuf’pr</a:t>
            </a:r>
            <a:r>
              <a:rPr lang="en-US" sz="4000" dirty="0" smtClean="0">
                <a:latin typeface="DevLys 010" pitchFamily="2" charset="0"/>
                <a:cs typeface="Times New Roman" pitchFamily="18" charset="0"/>
              </a:rPr>
              <a:t> dh </a:t>
            </a:r>
            <a:r>
              <a:rPr lang="en-US" sz="4000" dirty="0" err="1" smtClean="0">
                <a:latin typeface="DevLys 010" pitchFamily="2" charset="0"/>
                <a:cs typeface="Times New Roman" pitchFamily="18" charset="0"/>
              </a:rPr>
              <a:t>tk,xhA</a:t>
            </a:r>
            <a:endParaRPr lang="en-US" sz="4000" dirty="0" smtClean="0">
              <a:latin typeface="DevLys 010" pitchFamily="2" charset="0"/>
              <a:cs typeface="Times New Roman" pitchFamily="18" charset="0"/>
            </a:endParaRPr>
          </a:p>
          <a:p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>
                <a:cs typeface="Times New Roman" pitchFamily="18" charset="0"/>
              </a:rPr>
              <a:t>FLC </a:t>
            </a:r>
            <a:r>
              <a:rPr lang="en-US" dirty="0" err="1" smtClean="0">
                <a:latin typeface="DevLys 010" pitchFamily="2" charset="0"/>
                <a:cs typeface="Times New Roman" pitchFamily="18" charset="0"/>
              </a:rPr>
              <a:t>ds</a:t>
            </a:r>
            <a:r>
              <a:rPr lang="en-US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DevLys 010" pitchFamily="2" charset="0"/>
                <a:cs typeface="Times New Roman" pitchFamily="18" charset="0"/>
              </a:rPr>
              <a:t>nkSjku</a:t>
            </a:r>
            <a:r>
              <a:rPr lang="en-US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DevLys 010" pitchFamily="2" charset="0"/>
                <a:cs typeface="Times New Roman" pitchFamily="18" charset="0"/>
              </a:rPr>
              <a:t>loZizFke</a:t>
            </a:r>
            <a:r>
              <a:rPr lang="en-US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DevLys 010" pitchFamily="2" charset="0"/>
                <a:cs typeface="Times New Roman" pitchFamily="18" charset="0"/>
              </a:rPr>
              <a:t>bZ-Ogh-,e-ij</a:t>
            </a:r>
            <a:r>
              <a:rPr lang="en-US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DevLys 010" pitchFamily="2" charset="0"/>
                <a:cs typeface="Times New Roman" pitchFamily="18" charset="0"/>
              </a:rPr>
              <a:t>iwoZ</a:t>
            </a:r>
            <a:r>
              <a:rPr lang="en-US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DevLys 010" pitchFamily="2" charset="0"/>
                <a:cs typeface="Times New Roman" pitchFamily="18" charset="0"/>
              </a:rPr>
              <a:t>ls</a:t>
            </a:r>
            <a:r>
              <a:rPr lang="en-US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DevLys 010" pitchFamily="2" charset="0"/>
                <a:cs typeface="Times New Roman" pitchFamily="18" charset="0"/>
              </a:rPr>
              <a:t>yxs</a:t>
            </a:r>
            <a:r>
              <a:rPr lang="en-US" dirty="0" smtClean="0">
                <a:latin typeface="DevLys 010" pitchFamily="2" charset="0"/>
                <a:cs typeface="Times New Roman" pitchFamily="18" charset="0"/>
              </a:rPr>
              <a:t> ,</a:t>
            </a:r>
            <a:r>
              <a:rPr lang="en-US" dirty="0" err="1" smtClean="0">
                <a:latin typeface="DevLys 010" pitchFamily="2" charset="0"/>
                <a:cs typeface="Times New Roman" pitchFamily="18" charset="0"/>
              </a:rPr>
              <a:t>Mªsl</a:t>
            </a:r>
            <a:r>
              <a:rPr lang="en-US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DevLys 010" pitchFamily="2" charset="0"/>
                <a:cs typeface="Times New Roman" pitchFamily="18" charset="0"/>
              </a:rPr>
              <a:t>VSxks</a:t>
            </a:r>
            <a:r>
              <a:rPr lang="en-US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DevLys 010" pitchFamily="2" charset="0"/>
                <a:cs typeface="Times New Roman" pitchFamily="18" charset="0"/>
              </a:rPr>
              <a:t>dks</a:t>
            </a:r>
            <a:r>
              <a:rPr lang="en-US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DevLys 010" pitchFamily="2" charset="0"/>
                <a:cs typeface="Times New Roman" pitchFamily="18" charset="0"/>
              </a:rPr>
              <a:t>gVk;k</a:t>
            </a:r>
            <a:r>
              <a:rPr lang="en-US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DevLys 010" pitchFamily="2" charset="0"/>
                <a:cs typeface="Times New Roman" pitchFamily="18" charset="0"/>
              </a:rPr>
              <a:t>tk,xkA</a:t>
            </a:r>
            <a:endParaRPr lang="en-US" dirty="0" smtClean="0">
              <a:latin typeface="DevLys 010" pitchFamily="2" charset="0"/>
              <a:cs typeface="Times New Roman" pitchFamily="18" charset="0"/>
            </a:endParaRPr>
          </a:p>
          <a:p>
            <a:pPr algn="just"/>
            <a:r>
              <a:rPr lang="en-US" dirty="0" err="1" smtClean="0">
                <a:latin typeface="DevLys 010" pitchFamily="2" charset="0"/>
                <a:cs typeface="Times New Roman" pitchFamily="18" charset="0"/>
              </a:rPr>
              <a:t>dUVªksy</a:t>
            </a:r>
            <a:r>
              <a:rPr lang="en-US" dirty="0" smtClean="0">
                <a:latin typeface="DevLys 010" pitchFamily="2" charset="0"/>
                <a:cs typeface="Times New Roman" pitchFamily="18" charset="0"/>
              </a:rPr>
              <a:t> ;</a:t>
            </a:r>
            <a:r>
              <a:rPr lang="en-US" dirty="0" err="1" smtClean="0">
                <a:latin typeface="DevLys 010" pitchFamily="2" charset="0"/>
                <a:cs typeface="Times New Roman" pitchFamily="18" charset="0"/>
              </a:rPr>
              <a:t>wfuV</a:t>
            </a:r>
            <a:r>
              <a:rPr lang="en-US" dirty="0" smtClean="0">
                <a:latin typeface="DevLys 010" pitchFamily="2" charset="0"/>
                <a:cs typeface="Times New Roman" pitchFamily="18" charset="0"/>
              </a:rPr>
              <a:t>] </a:t>
            </a:r>
            <a:r>
              <a:rPr lang="en-US" dirty="0" err="1" smtClean="0">
                <a:latin typeface="DevLys 010" pitchFamily="2" charset="0"/>
                <a:cs typeface="Times New Roman" pitchFamily="18" charset="0"/>
              </a:rPr>
              <a:t>cSysV</a:t>
            </a:r>
            <a:r>
              <a:rPr lang="en-US" dirty="0" smtClean="0">
                <a:latin typeface="DevLys 010" pitchFamily="2" charset="0"/>
                <a:cs typeface="Times New Roman" pitchFamily="18" charset="0"/>
              </a:rPr>
              <a:t> ;</a:t>
            </a:r>
            <a:r>
              <a:rPr lang="en-US" dirty="0" err="1" smtClean="0">
                <a:latin typeface="DevLys 010" pitchFamily="2" charset="0"/>
                <a:cs typeface="Times New Roman" pitchFamily="18" charset="0"/>
              </a:rPr>
              <a:t>wfuV</a:t>
            </a:r>
            <a:r>
              <a:rPr lang="en-US" dirty="0" smtClean="0">
                <a:latin typeface="DevLys 010" pitchFamily="2" charset="0"/>
                <a:cs typeface="Times New Roman" pitchFamily="18" charset="0"/>
              </a:rPr>
              <a:t> dh </a:t>
            </a:r>
            <a:r>
              <a:rPr lang="en-US" dirty="0" err="1" smtClean="0">
                <a:latin typeface="DevLys 010" pitchFamily="2" charset="0"/>
                <a:cs typeface="Times New Roman" pitchFamily="18" charset="0"/>
              </a:rPr>
              <a:t>dsfcy</a:t>
            </a:r>
            <a:r>
              <a:rPr lang="en-US" dirty="0" smtClean="0">
                <a:latin typeface="DevLys 010" pitchFamily="2" charset="0"/>
                <a:cs typeface="Times New Roman" pitchFamily="18" charset="0"/>
              </a:rPr>
              <a:t> ,</a:t>
            </a:r>
            <a:r>
              <a:rPr lang="en-US" dirty="0" err="1" smtClean="0">
                <a:latin typeface="DevLys 010" pitchFamily="2" charset="0"/>
                <a:cs typeface="Times New Roman" pitchFamily="18" charset="0"/>
              </a:rPr>
              <a:t>oa</a:t>
            </a:r>
            <a:r>
              <a:rPr lang="en-US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DevLys 010" pitchFamily="2" charset="0"/>
                <a:cs typeface="Times New Roman" pitchFamily="18" charset="0"/>
              </a:rPr>
              <a:t>dusDVj</a:t>
            </a:r>
            <a:r>
              <a:rPr lang="en-US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DevLys 010" pitchFamily="2" charset="0"/>
                <a:cs typeface="Times New Roman" pitchFamily="18" charset="0"/>
              </a:rPr>
              <a:t>dk</a:t>
            </a:r>
            <a:r>
              <a:rPr lang="en-US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DevLys 010" pitchFamily="2" charset="0"/>
                <a:cs typeface="Times New Roman" pitchFamily="18" charset="0"/>
              </a:rPr>
              <a:t>HkkSfrd</a:t>
            </a:r>
            <a:r>
              <a:rPr lang="en-US" dirty="0" smtClean="0">
                <a:latin typeface="DevLys 010" pitchFamily="2" charset="0"/>
                <a:cs typeface="Times New Roman" pitchFamily="18" charset="0"/>
              </a:rPr>
              <a:t> :</a:t>
            </a:r>
            <a:r>
              <a:rPr lang="en-US" dirty="0" err="1" smtClean="0">
                <a:latin typeface="DevLys 010" pitchFamily="2" charset="0"/>
                <a:cs typeface="Times New Roman" pitchFamily="18" charset="0"/>
              </a:rPr>
              <a:t>Ik</a:t>
            </a:r>
            <a:r>
              <a:rPr lang="en-US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DevLys 010" pitchFamily="2" charset="0"/>
                <a:cs typeface="Times New Roman" pitchFamily="18" charset="0"/>
              </a:rPr>
              <a:t>ls</a:t>
            </a:r>
            <a:r>
              <a:rPr lang="en-US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DevLys 010" pitchFamily="2" charset="0"/>
                <a:cs typeface="Times New Roman" pitchFamily="18" charset="0"/>
              </a:rPr>
              <a:t>ijh</a:t>
            </a:r>
            <a:r>
              <a:rPr lang="en-US" dirty="0" smtClean="0">
                <a:latin typeface="DevLys 010" pitchFamily="2" charset="0"/>
                <a:cs typeface="Times New Roman" pitchFamily="18" charset="0"/>
              </a:rPr>
              <a:t>{</a:t>
            </a:r>
            <a:r>
              <a:rPr lang="en-US" dirty="0" err="1" smtClean="0">
                <a:latin typeface="DevLys 010" pitchFamily="2" charset="0"/>
                <a:cs typeface="Times New Roman" pitchFamily="18" charset="0"/>
              </a:rPr>
              <a:t>k.k</a:t>
            </a:r>
            <a:r>
              <a:rPr lang="en-US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DevLys 010" pitchFamily="2" charset="0"/>
                <a:cs typeface="Times New Roman" pitchFamily="18" charset="0"/>
              </a:rPr>
              <a:t>fd;k</a:t>
            </a:r>
            <a:r>
              <a:rPr lang="en-US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DevLys 010" pitchFamily="2" charset="0"/>
                <a:cs typeface="Times New Roman" pitchFamily="18" charset="0"/>
              </a:rPr>
              <a:t>tk,xkA</a:t>
            </a:r>
            <a:r>
              <a:rPr lang="en-US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DevLys 010" pitchFamily="2" charset="0"/>
                <a:cs typeface="Times New Roman" pitchFamily="18" charset="0"/>
              </a:rPr>
              <a:t>rRi’pkr</a:t>
            </a:r>
            <a:r>
              <a:rPr lang="en-US" dirty="0" smtClean="0">
                <a:latin typeface="DevLys 010" pitchFamily="2" charset="0"/>
                <a:cs typeface="Times New Roman" pitchFamily="18" charset="0"/>
              </a:rPr>
              <a:t>~ </a:t>
            </a:r>
            <a:r>
              <a:rPr lang="en-US" dirty="0" err="1" smtClean="0">
                <a:latin typeface="DevLys 010" pitchFamily="2" charset="0"/>
                <a:cs typeface="Times New Roman" pitchFamily="18" charset="0"/>
              </a:rPr>
              <a:t>dUVªksy</a:t>
            </a:r>
            <a:r>
              <a:rPr lang="en-US" dirty="0" smtClean="0">
                <a:latin typeface="DevLys 010" pitchFamily="2" charset="0"/>
                <a:cs typeface="Times New Roman" pitchFamily="18" charset="0"/>
              </a:rPr>
              <a:t> ;</a:t>
            </a:r>
            <a:r>
              <a:rPr lang="en-US" dirty="0" err="1" smtClean="0">
                <a:latin typeface="DevLys 010" pitchFamily="2" charset="0"/>
                <a:cs typeface="Times New Roman" pitchFamily="18" charset="0"/>
              </a:rPr>
              <a:t>wfuV</a:t>
            </a:r>
            <a:r>
              <a:rPr lang="en-US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DevLys 010" pitchFamily="2" charset="0"/>
                <a:cs typeface="Times New Roman" pitchFamily="18" charset="0"/>
              </a:rPr>
              <a:t>dks</a:t>
            </a:r>
            <a:r>
              <a:rPr lang="en-US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DevLys 010" pitchFamily="2" charset="0"/>
                <a:cs typeface="Times New Roman" pitchFamily="18" charset="0"/>
              </a:rPr>
              <a:t>cSysV</a:t>
            </a:r>
            <a:r>
              <a:rPr lang="en-US" dirty="0" smtClean="0">
                <a:latin typeface="DevLys 010" pitchFamily="2" charset="0"/>
                <a:cs typeface="Times New Roman" pitchFamily="18" charset="0"/>
              </a:rPr>
              <a:t> ;</a:t>
            </a:r>
            <a:r>
              <a:rPr lang="en-US" dirty="0" err="1" smtClean="0">
                <a:latin typeface="DevLys 010" pitchFamily="2" charset="0"/>
                <a:cs typeface="Times New Roman" pitchFamily="18" charset="0"/>
              </a:rPr>
              <a:t>wfuV</a:t>
            </a:r>
            <a:r>
              <a:rPr lang="en-US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DevLys 010" pitchFamily="2" charset="0"/>
                <a:cs typeface="Times New Roman" pitchFamily="18" charset="0"/>
              </a:rPr>
              <a:t>ls</a:t>
            </a:r>
            <a:r>
              <a:rPr lang="en-US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DevLys 010" pitchFamily="2" charset="0"/>
                <a:cs typeface="Times New Roman" pitchFamily="18" charset="0"/>
              </a:rPr>
              <a:t>dusDV</a:t>
            </a:r>
            <a:r>
              <a:rPr lang="en-US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DevLys 010" pitchFamily="2" charset="0"/>
                <a:cs typeface="Times New Roman" pitchFamily="18" charset="0"/>
              </a:rPr>
              <a:t>dj</a:t>
            </a:r>
            <a:r>
              <a:rPr lang="en-US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DevLys 010" pitchFamily="2" charset="0"/>
                <a:cs typeface="Times New Roman" pitchFamily="18" charset="0"/>
              </a:rPr>
              <a:t>bZ-Ogh-,e</a:t>
            </a:r>
            <a:r>
              <a:rPr lang="en-US" dirty="0" smtClean="0">
                <a:latin typeface="DevLys 010" pitchFamily="2" charset="0"/>
                <a:cs typeface="Times New Roman" pitchFamily="18" charset="0"/>
              </a:rPr>
              <a:t>- dh </a:t>
            </a:r>
            <a:r>
              <a:rPr lang="en-US" dirty="0" err="1" smtClean="0">
                <a:latin typeface="DevLys 010" pitchFamily="2" charset="0"/>
                <a:cs typeface="Times New Roman" pitchFamily="18" charset="0"/>
              </a:rPr>
              <a:t>foLr`r</a:t>
            </a:r>
            <a:r>
              <a:rPr lang="en-US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DevLys 010" pitchFamily="2" charset="0"/>
                <a:cs typeface="Times New Roman" pitchFamily="18" charset="0"/>
              </a:rPr>
              <a:t>tkap</a:t>
            </a:r>
            <a:r>
              <a:rPr lang="en-US" dirty="0" smtClean="0">
                <a:latin typeface="DevLys 010" pitchFamily="2" charset="0"/>
                <a:cs typeface="Times New Roman" pitchFamily="18" charset="0"/>
              </a:rPr>
              <a:t> dh </a:t>
            </a:r>
            <a:r>
              <a:rPr lang="en-US" dirty="0" err="1" smtClean="0">
                <a:latin typeface="DevLys 010" pitchFamily="2" charset="0"/>
                <a:cs typeface="Times New Roman" pitchFamily="18" charset="0"/>
              </a:rPr>
              <a:t>tk,xhA</a:t>
            </a:r>
            <a:endParaRPr lang="en-US" dirty="0" smtClean="0">
              <a:latin typeface="DevLys 010" pitchFamily="2" charset="0"/>
              <a:cs typeface="Times New Roman" pitchFamily="18" charset="0"/>
            </a:endParaRPr>
          </a:p>
          <a:p>
            <a:pPr algn="just"/>
            <a:r>
              <a:rPr lang="en-US" dirty="0" err="1" smtClean="0">
                <a:latin typeface="DevLys 010" pitchFamily="2" charset="0"/>
              </a:rPr>
              <a:t>lh</a:t>
            </a:r>
            <a:r>
              <a:rPr lang="en-US" dirty="0" smtClean="0">
                <a:latin typeface="DevLys 010" pitchFamily="2" charset="0"/>
              </a:rPr>
              <a:t>-;w-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ch</a:t>
            </a:r>
            <a:r>
              <a:rPr lang="en-US" dirty="0" smtClean="0">
                <a:latin typeface="DevLys 010" pitchFamily="2" charset="0"/>
              </a:rPr>
              <a:t>-;w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IykfLVd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doj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bZ-lh-vkbZ-,y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baftfu;lZ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smtClean="0"/>
              <a:t>FLC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nkSjku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tuizfrfuf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k;ksa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le{k [</a:t>
            </a:r>
            <a:r>
              <a:rPr lang="en-US" dirty="0" err="1" smtClean="0">
                <a:latin typeface="DevLys 010" pitchFamily="2" charset="0"/>
              </a:rPr>
              <a:t>kksyk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tk;sxk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rFkk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bZ-Ogh-,e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vU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midj.k</a:t>
            </a:r>
            <a:r>
              <a:rPr lang="en-US" dirty="0" smtClean="0">
                <a:latin typeface="DevLys 010" pitchFamily="2" charset="0"/>
              </a:rPr>
              <a:t>@?</a:t>
            </a:r>
            <a:r>
              <a:rPr lang="en-US" dirty="0" err="1" smtClean="0">
                <a:latin typeface="DevLys 010" pitchFamily="2" charset="0"/>
              </a:rPr>
              <a:t>kVd</a:t>
            </a:r>
            <a:r>
              <a:rPr lang="en-US" dirty="0" smtClean="0">
                <a:latin typeface="DevLys 010" pitchFamily="2" charset="0"/>
              </a:rPr>
              <a:t> ¼</a:t>
            </a:r>
            <a:r>
              <a:rPr lang="en-US" dirty="0" smtClean="0"/>
              <a:t>Component</a:t>
            </a:r>
            <a:r>
              <a:rPr lang="en-US" dirty="0" smtClean="0">
                <a:latin typeface="DevLys 010" pitchFamily="2" charset="0"/>
              </a:rPr>
              <a:t>s½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mUgsa</a:t>
            </a:r>
            <a:r>
              <a:rPr lang="en-US" dirty="0" smtClean="0">
                <a:latin typeface="DevLys 010" pitchFamily="2" charset="0"/>
              </a:rPr>
              <a:t> fn[</a:t>
            </a:r>
            <a:r>
              <a:rPr lang="en-US" dirty="0" err="1" smtClean="0">
                <a:latin typeface="DevLys 010" pitchFamily="2" charset="0"/>
              </a:rPr>
              <a:t>kk;k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tk;sxkA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algn="just">
              <a:buNone/>
            </a:pPr>
            <a:endParaRPr lang="en-US" dirty="0" smtClean="0">
              <a:latin typeface="DevLys 010" pitchFamily="2" charset="0"/>
              <a:cs typeface="Times New Roman" pitchFamily="18" charset="0"/>
            </a:endParaRPr>
          </a:p>
          <a:p>
            <a:pPr algn="just">
              <a:buNone/>
            </a:pPr>
            <a:endParaRPr lang="en-US" dirty="0" smtClean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745163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3600" dirty="0" smtClean="0"/>
              <a:t>FLC </a:t>
            </a:r>
            <a:r>
              <a:rPr lang="en-US" sz="3600" dirty="0" err="1" smtClean="0">
                <a:latin typeface="DevLys 010" pitchFamily="2" charset="0"/>
              </a:rPr>
              <a:t>gsrq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izR;sd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ekU;rk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izkIr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jktuSfrd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nyksa</a:t>
            </a:r>
            <a:r>
              <a:rPr lang="en-US" sz="3600" dirty="0" smtClean="0">
                <a:latin typeface="DevLys 010" pitchFamily="2" charset="0"/>
              </a:rPr>
              <a:t> ,</a:t>
            </a:r>
            <a:r>
              <a:rPr lang="en-US" sz="3600" dirty="0" err="1" smtClean="0">
                <a:latin typeface="DevLys 010" pitchFamily="2" charset="0"/>
              </a:rPr>
              <a:t>oa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ftyk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iapk;r</a:t>
            </a:r>
            <a:r>
              <a:rPr lang="en-US" sz="3600" dirty="0" smtClean="0">
                <a:latin typeface="DevLys 010" pitchFamily="2" charset="0"/>
              </a:rPr>
              <a:t> ,</a:t>
            </a:r>
            <a:r>
              <a:rPr lang="en-US" sz="3600" dirty="0" err="1" smtClean="0">
                <a:latin typeface="DevLys 010" pitchFamily="2" charset="0"/>
              </a:rPr>
              <a:t>oa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tuin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iapk;r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lnL;ksa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dks</a:t>
            </a:r>
            <a:r>
              <a:rPr lang="en-US" sz="3600" dirty="0" smtClean="0">
                <a:latin typeface="DevLys 010" pitchFamily="2" charset="0"/>
              </a:rPr>
              <a:t> ,d </a:t>
            </a:r>
            <a:r>
              <a:rPr lang="en-US" sz="3600" dirty="0" err="1" smtClean="0">
                <a:latin typeface="DevLys 010" pitchFamily="2" charset="0"/>
              </a:rPr>
              <a:t>lIrkg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iwoZ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vko’;d</a:t>
            </a:r>
            <a:r>
              <a:rPr lang="en-US" sz="3600" dirty="0" smtClean="0">
                <a:latin typeface="DevLys 010" pitchFamily="2" charset="0"/>
              </a:rPr>
              <a:t> :</a:t>
            </a:r>
            <a:r>
              <a:rPr lang="en-US" sz="3600" dirty="0" err="1" smtClean="0">
                <a:latin typeface="DevLys 010" pitchFamily="2" charset="0"/>
              </a:rPr>
              <a:t>i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lwpuk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tkjh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fd;k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tkuk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gksxkA</a:t>
            </a:r>
            <a:endParaRPr lang="en-US" sz="3600" dirty="0" smtClean="0">
              <a:latin typeface="DevLys 010" pitchFamily="2" charset="0"/>
            </a:endParaRPr>
          </a:p>
          <a:p>
            <a:pPr algn="just"/>
            <a:r>
              <a:rPr lang="en-US" sz="3600" dirty="0" smtClean="0"/>
              <a:t>FLC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mifLFkr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tuizfrfuf</a:t>
            </a:r>
            <a:r>
              <a:rPr lang="en-US" sz="3600" dirty="0" smtClean="0">
                <a:latin typeface="DevLys 010" pitchFamily="2" charset="0"/>
              </a:rPr>
              <a:t>/</a:t>
            </a:r>
            <a:r>
              <a:rPr lang="en-US" sz="3600" dirty="0" err="1" smtClean="0">
                <a:latin typeface="DevLys 010" pitchFamily="2" charset="0"/>
              </a:rPr>
              <a:t>kx.k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gLrk</a:t>
            </a:r>
            <a:r>
              <a:rPr lang="en-US" sz="3600" dirty="0" smtClean="0">
                <a:latin typeface="DevLys 010" pitchFamily="2" charset="0"/>
              </a:rPr>
              <a:t>{</a:t>
            </a:r>
            <a:r>
              <a:rPr lang="en-US" sz="3600" dirty="0" err="1" smtClean="0">
                <a:latin typeface="DevLys 010" pitchFamily="2" charset="0"/>
              </a:rPr>
              <a:t>kj</a:t>
            </a:r>
            <a:r>
              <a:rPr lang="en-US" sz="3600" dirty="0" smtClean="0">
                <a:latin typeface="DevLys 010" pitchFamily="2" charset="0"/>
              </a:rPr>
              <a:t> vuqyXud&amp;1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la/</a:t>
            </a:r>
            <a:r>
              <a:rPr lang="en-US" sz="3600" dirty="0" err="1" smtClean="0">
                <a:latin typeface="DevLys 010" pitchFamily="2" charset="0"/>
              </a:rPr>
              <a:t>kkfjr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jftLVj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izfrfnu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yh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tk,xhA</a:t>
            </a:r>
            <a:r>
              <a:rPr lang="en-US" sz="3600" dirty="0" smtClean="0">
                <a:latin typeface="DevLys 010" pitchFamily="2" charset="0"/>
              </a:rPr>
              <a:t> </a:t>
            </a:r>
          </a:p>
          <a:p>
            <a:pPr algn="just"/>
            <a:r>
              <a:rPr lang="en-US" sz="3600" dirty="0" err="1" smtClean="0">
                <a:latin typeface="DevLys 010" pitchFamily="2" charset="0"/>
              </a:rPr>
              <a:t>izR;sd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bZ-Ogh-,e</a:t>
            </a:r>
            <a:r>
              <a:rPr lang="en-US" sz="3600" dirty="0" smtClean="0">
                <a:latin typeface="DevLys 010" pitchFamily="2" charset="0"/>
              </a:rPr>
              <a:t>-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lHkh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vH;fFkZ;ksa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gsrq</a:t>
            </a:r>
            <a:r>
              <a:rPr lang="en-US" sz="3600" dirty="0" smtClean="0">
                <a:latin typeface="DevLys 010" pitchFamily="2" charset="0"/>
              </a:rPr>
              <a:t> fu/</a:t>
            </a:r>
            <a:r>
              <a:rPr lang="en-US" sz="3600" dirty="0" err="1" smtClean="0">
                <a:latin typeface="DevLys 010" pitchFamily="2" charset="0"/>
              </a:rPr>
              <a:t>kkZfjr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fLop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esa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Mky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ekWd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iksy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dk;Zokgh</a:t>
            </a:r>
            <a:r>
              <a:rPr lang="en-US" sz="3600" dirty="0" smtClean="0">
                <a:latin typeface="DevLys 010" pitchFamily="2" charset="0"/>
              </a:rPr>
              <a:t> dh </a:t>
            </a:r>
            <a:r>
              <a:rPr lang="en-US" sz="3600" dirty="0" err="1" smtClean="0">
                <a:latin typeface="DevLys 010" pitchFamily="2" charset="0"/>
              </a:rPr>
              <a:t>tk;sxhA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cSysV</a:t>
            </a:r>
            <a:r>
              <a:rPr lang="en-US" sz="3600" dirty="0" smtClean="0">
                <a:latin typeface="DevLys 010" pitchFamily="2" charset="0"/>
              </a:rPr>
              <a:t> ;</a:t>
            </a:r>
            <a:r>
              <a:rPr lang="en-US" sz="3600" dirty="0" err="1" smtClean="0">
                <a:latin typeface="DevLys 010" pitchFamily="2" charset="0"/>
              </a:rPr>
              <a:t>wfuV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ds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izR;sd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vH;FkhZ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cVu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de </a:t>
            </a:r>
            <a:r>
              <a:rPr lang="en-US" sz="3600" dirty="0" err="1" smtClean="0">
                <a:latin typeface="DevLys 010" pitchFamily="2" charset="0"/>
              </a:rPr>
              <a:t>ls</a:t>
            </a:r>
            <a:r>
              <a:rPr lang="en-US" sz="3600" dirty="0" smtClean="0">
                <a:latin typeface="DevLys 010" pitchFamily="2" charset="0"/>
              </a:rPr>
              <a:t> de 3 </a:t>
            </a:r>
            <a:r>
              <a:rPr lang="en-US" sz="3600" dirty="0" err="1" smtClean="0">
                <a:latin typeface="DevLys 010" pitchFamily="2" charset="0"/>
              </a:rPr>
              <a:t>er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vo</a:t>
            </a:r>
            <a:r>
              <a:rPr lang="en-US" sz="3600" dirty="0" smtClean="0">
                <a:latin typeface="DevLys 010" pitchFamily="2" charset="0"/>
              </a:rPr>
              <a:t>'; </a:t>
            </a:r>
            <a:r>
              <a:rPr lang="en-US" sz="3600" dirty="0" err="1" smtClean="0">
                <a:latin typeface="DevLys 010" pitchFamily="2" charset="0"/>
              </a:rPr>
              <a:t>Mkys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dirty="0" err="1" smtClean="0">
                <a:latin typeface="DevLys 010" pitchFamily="2" charset="0"/>
              </a:rPr>
              <a:t>tk;sA</a:t>
            </a:r>
            <a:endParaRPr lang="en-US" sz="3600" dirty="0" smtClean="0">
              <a:latin typeface="DevLys 010" pitchFamily="2" charset="0"/>
            </a:endParaRPr>
          </a:p>
          <a:p>
            <a:pPr algn="just">
              <a:buNone/>
            </a:pPr>
            <a:endParaRPr lang="en-US" sz="3600" dirty="0" smtClean="0">
              <a:latin typeface="DevLys 010" pitchFamily="2" charset="0"/>
            </a:endParaRPr>
          </a:p>
          <a:p>
            <a:pPr algn="just">
              <a:buNone/>
            </a:pPr>
            <a:endParaRPr lang="en-US" dirty="0" smtClean="0">
              <a:latin typeface="DevLys 010" pitchFamily="2" charset="0"/>
            </a:endParaRPr>
          </a:p>
          <a:p>
            <a:pPr algn="just"/>
            <a:endParaRPr lang="en-US" dirty="0" smtClean="0">
              <a:latin typeface="DevLys 010" pitchFamily="2" charset="0"/>
            </a:endParaRPr>
          </a:p>
          <a:p>
            <a:pPr algn="just"/>
            <a:endParaRPr lang="en-US" dirty="0" smtClean="0">
              <a:latin typeface="DevLys 010" pitchFamily="2" charset="0"/>
            </a:endParaRPr>
          </a:p>
          <a:p>
            <a:pPr algn="just"/>
            <a:endParaRPr lang="en-US" dirty="0" smtClean="0">
              <a:latin typeface="DevLys 010" pitchFamily="2" charset="0"/>
            </a:endParaRPr>
          </a:p>
          <a:p>
            <a:pPr algn="just">
              <a:buNone/>
            </a:pPr>
            <a:endParaRPr lang="en-US" dirty="0" smtClean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6324600"/>
          </a:xfrm>
        </p:spPr>
        <p:txBody>
          <a:bodyPr>
            <a:normAutofit/>
          </a:bodyPr>
          <a:lstStyle/>
          <a:p>
            <a:pPr algn="just"/>
            <a:r>
              <a:rPr lang="en-US" sz="3000" dirty="0" err="1" smtClean="0">
                <a:latin typeface="DevLys 010" pitchFamily="2" charset="0"/>
              </a:rPr>
              <a:t>izR;sd</a:t>
            </a:r>
            <a:r>
              <a:rPr lang="en-US" sz="3000" dirty="0" smtClean="0">
                <a:latin typeface="DevLys 010" pitchFamily="2" charset="0"/>
              </a:rPr>
              <a:t> in </a:t>
            </a:r>
            <a:r>
              <a:rPr lang="en-US" sz="3000" dirty="0" err="1" smtClean="0">
                <a:latin typeface="DevLys 010" pitchFamily="2" charset="0"/>
              </a:rPr>
              <a:t>ds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fy</a:t>
            </a:r>
            <a:r>
              <a:rPr lang="en-US" sz="3000" dirty="0" smtClean="0">
                <a:latin typeface="DevLys 010" pitchFamily="2" charset="0"/>
              </a:rPr>
              <a:t>, de </a:t>
            </a:r>
            <a:r>
              <a:rPr lang="en-US" sz="3000" dirty="0" err="1" smtClean="0">
                <a:latin typeface="DevLys 010" pitchFamily="2" charset="0"/>
              </a:rPr>
              <a:t>ls</a:t>
            </a:r>
            <a:r>
              <a:rPr lang="en-US" sz="3000" dirty="0" smtClean="0">
                <a:latin typeface="DevLys 010" pitchFamily="2" charset="0"/>
              </a:rPr>
              <a:t> de ,d </a:t>
            </a:r>
            <a:r>
              <a:rPr lang="en-US" sz="3000" dirty="0" err="1" smtClean="0">
                <a:latin typeface="DevLys 010" pitchFamily="2" charset="0"/>
              </a:rPr>
              <a:t>v.MjoksV</a:t>
            </a:r>
            <a:r>
              <a:rPr lang="en-US" sz="3000" dirty="0" smtClean="0">
                <a:latin typeface="DevLys 010" pitchFamily="2" charset="0"/>
              </a:rPr>
              <a:t> t:j </a:t>
            </a:r>
            <a:r>
              <a:rPr lang="en-US" sz="3000" dirty="0" err="1" smtClean="0">
                <a:latin typeface="DevLys 010" pitchFamily="2" charset="0"/>
              </a:rPr>
              <a:t>fn;k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tk,A</a:t>
            </a:r>
            <a:endParaRPr lang="en-US" sz="3000" dirty="0" smtClean="0">
              <a:latin typeface="DevLys 010" pitchFamily="2" charset="0"/>
            </a:endParaRPr>
          </a:p>
          <a:p>
            <a:pPr algn="just"/>
            <a:r>
              <a:rPr lang="en-US" sz="3000" dirty="0" err="1" smtClean="0">
                <a:latin typeface="DevLys 010" pitchFamily="2" charset="0"/>
              </a:rPr>
              <a:t>ekWd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iksy</a:t>
            </a:r>
            <a:r>
              <a:rPr lang="en-US" sz="3000" dirty="0" smtClean="0">
                <a:latin typeface="DevLys 010" pitchFamily="2" charset="0"/>
              </a:rPr>
              <a:t> dh </a:t>
            </a:r>
            <a:r>
              <a:rPr lang="en-US" sz="3000" dirty="0" err="1" smtClean="0">
                <a:latin typeface="DevLys 010" pitchFamily="2" charset="0"/>
              </a:rPr>
              <a:t>izfØ;k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esa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U;wure</a:t>
            </a:r>
            <a:r>
              <a:rPr lang="en-US" sz="3000" dirty="0" smtClean="0">
                <a:latin typeface="DevLys 010" pitchFamily="2" charset="0"/>
              </a:rPr>
              <a:t> 50 </a:t>
            </a:r>
            <a:r>
              <a:rPr lang="en-US" sz="3000" dirty="0" err="1" smtClean="0">
                <a:latin typeface="DevLys 010" pitchFamily="2" charset="0"/>
              </a:rPr>
              <a:t>er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vo</a:t>
            </a:r>
            <a:r>
              <a:rPr lang="en-US" sz="3000" dirty="0" smtClean="0">
                <a:latin typeface="DevLys 010" pitchFamily="2" charset="0"/>
              </a:rPr>
              <a:t>'; </a:t>
            </a:r>
            <a:r>
              <a:rPr lang="en-US" sz="3000" dirty="0" err="1" smtClean="0">
                <a:latin typeface="DevLys 010" pitchFamily="2" charset="0"/>
              </a:rPr>
              <a:t>Mkys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tk;sA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er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Mkyus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mijkar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mlds</a:t>
            </a:r>
            <a:r>
              <a:rPr lang="en-US" sz="3000" dirty="0" smtClean="0">
                <a:latin typeface="DevLys 010" pitchFamily="2" charset="0"/>
              </a:rPr>
              <a:t> ifj.kke </a:t>
            </a:r>
            <a:r>
              <a:rPr lang="en-US" sz="3000" dirty="0" err="1" smtClean="0">
                <a:latin typeface="DevLys 010" pitchFamily="2" charset="0"/>
              </a:rPr>
              <a:t>dk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voyksdu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fd;k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tk;sxkA</a:t>
            </a:r>
            <a:r>
              <a:rPr lang="en-US" sz="3000" dirty="0" smtClean="0">
                <a:latin typeface="DevLys 010" pitchFamily="2" charset="0"/>
              </a:rPr>
              <a:t> </a:t>
            </a:r>
          </a:p>
          <a:p>
            <a:pPr algn="just"/>
            <a:r>
              <a:rPr lang="en-US" sz="3000" dirty="0" err="1" smtClean="0">
                <a:latin typeface="DevLys 010" pitchFamily="2" charset="0"/>
              </a:rPr>
              <a:t>tuizfrfuf</a:t>
            </a:r>
            <a:r>
              <a:rPr lang="en-US" sz="3000" dirty="0" smtClean="0">
                <a:latin typeface="DevLys 010" pitchFamily="2" charset="0"/>
              </a:rPr>
              <a:t>/</a:t>
            </a:r>
            <a:r>
              <a:rPr lang="en-US" sz="3000" dirty="0" err="1" smtClean="0">
                <a:latin typeface="DevLys 010" pitchFamily="2" charset="0"/>
              </a:rPr>
              <a:t>k;ksa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dks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Lo;a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ekWd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iksy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djus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gsrq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dgk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tkuk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pkfg,A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mifLFkr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tuizfrfuf</a:t>
            </a:r>
            <a:r>
              <a:rPr lang="en-US" sz="3000" dirty="0" smtClean="0">
                <a:latin typeface="DevLys 010" pitchFamily="2" charset="0"/>
              </a:rPr>
              <a:t>/</a:t>
            </a:r>
            <a:r>
              <a:rPr lang="en-US" sz="3000" dirty="0" err="1" smtClean="0">
                <a:latin typeface="DevLys 010" pitchFamily="2" charset="0"/>
              </a:rPr>
              <a:t>k;ksa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gLrk</a:t>
            </a:r>
            <a:r>
              <a:rPr lang="en-US" sz="3000" dirty="0" smtClean="0">
                <a:latin typeface="DevLys 010" pitchFamily="2" charset="0"/>
              </a:rPr>
              <a:t>{</a:t>
            </a:r>
            <a:r>
              <a:rPr lang="en-US" sz="3000" dirty="0" err="1" smtClean="0">
                <a:latin typeface="DevLys 010" pitchFamily="2" charset="0"/>
              </a:rPr>
              <a:t>kj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b="1" dirty="0" smtClean="0">
                <a:latin typeface="DevLys 010" pitchFamily="2" charset="0"/>
              </a:rPr>
              <a:t>vuqyXud&amp;3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esa</a:t>
            </a:r>
            <a:r>
              <a:rPr lang="en-US" sz="3000" dirty="0" smtClean="0">
                <a:latin typeface="DevLys 010" pitchFamily="2" charset="0"/>
              </a:rPr>
              <a:t> la/</a:t>
            </a:r>
            <a:r>
              <a:rPr lang="en-US" sz="3000" dirty="0" err="1" smtClean="0">
                <a:latin typeface="DevLys 010" pitchFamily="2" charset="0"/>
              </a:rPr>
              <a:t>kkfjr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jftLVj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esa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fy;s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tk;sA</a:t>
            </a:r>
            <a:endParaRPr lang="en-US" sz="3000" dirty="0" smtClean="0">
              <a:latin typeface="DevLys 010" pitchFamily="2" charset="0"/>
            </a:endParaRPr>
          </a:p>
          <a:p>
            <a:pPr algn="just"/>
            <a:r>
              <a:rPr lang="en-US" sz="3000" dirty="0" err="1" smtClean="0">
                <a:latin typeface="DevLys 010" pitchFamily="2" charset="0"/>
              </a:rPr>
              <a:t>ekWd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iksy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Ik’pkr</a:t>
            </a:r>
            <a:r>
              <a:rPr lang="en-US" sz="3000" dirty="0" smtClean="0">
                <a:latin typeface="DevLys 010" pitchFamily="2" charset="0"/>
              </a:rPr>
              <a:t>~ </a:t>
            </a:r>
            <a:r>
              <a:rPr lang="en-US" sz="3000" dirty="0" err="1" smtClean="0">
                <a:latin typeface="DevLys 010" pitchFamily="2" charset="0"/>
              </a:rPr>
              <a:t>MkVk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dks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bZ-Ogh-,e</a:t>
            </a:r>
            <a:r>
              <a:rPr lang="en-US" sz="3000" dirty="0" smtClean="0">
                <a:latin typeface="DevLys 010" pitchFamily="2" charset="0"/>
              </a:rPr>
              <a:t>- </a:t>
            </a:r>
            <a:r>
              <a:rPr lang="en-US" sz="3000" dirty="0" err="1" smtClean="0">
                <a:latin typeface="DevLys 010" pitchFamily="2" charset="0"/>
              </a:rPr>
              <a:t>ls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foyksfir</a:t>
            </a:r>
            <a:r>
              <a:rPr lang="en-US" sz="3000" dirty="0" smtClean="0">
                <a:latin typeface="DevLys 010" pitchFamily="2" charset="0"/>
              </a:rPr>
              <a:t> dh </a:t>
            </a:r>
            <a:r>
              <a:rPr lang="en-US" sz="3000" dirty="0" err="1" smtClean="0">
                <a:latin typeface="DevLys 010" pitchFamily="2" charset="0"/>
              </a:rPr>
              <a:t>tkus</a:t>
            </a:r>
            <a:r>
              <a:rPr lang="en-US" sz="3000" dirty="0" smtClean="0">
                <a:latin typeface="DevLys 010" pitchFamily="2" charset="0"/>
              </a:rPr>
              <a:t> dh </a:t>
            </a:r>
            <a:r>
              <a:rPr lang="en-US" sz="3000" dirty="0" err="1" smtClean="0">
                <a:latin typeface="DevLys 010" pitchFamily="2" charset="0"/>
              </a:rPr>
              <a:t>dk;Zokgh</a:t>
            </a:r>
            <a:r>
              <a:rPr lang="en-US" sz="3000" dirty="0" smtClean="0">
                <a:latin typeface="DevLys 010" pitchFamily="2" charset="0"/>
              </a:rPr>
              <a:t> dh </a:t>
            </a:r>
            <a:r>
              <a:rPr lang="en-US" sz="3000" dirty="0" err="1" smtClean="0">
                <a:latin typeface="DevLys 010" pitchFamily="2" charset="0"/>
              </a:rPr>
              <a:t>tk;sxhA</a:t>
            </a:r>
            <a:endParaRPr lang="en-US" sz="3000" dirty="0" smtClean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943600"/>
          </a:xfrm>
        </p:spPr>
        <p:txBody>
          <a:bodyPr>
            <a:normAutofit/>
          </a:bodyPr>
          <a:lstStyle/>
          <a:p>
            <a:pPr algn="just"/>
            <a:r>
              <a:rPr lang="en-US" dirty="0" err="1" smtClean="0">
                <a:latin typeface="DevLys 010" pitchFamily="2" charset="0"/>
              </a:rPr>
              <a:t>ekWdiksy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fuEu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fcUnqvksa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fo’ks"k</a:t>
            </a:r>
            <a:r>
              <a:rPr lang="en-US" dirty="0" smtClean="0">
                <a:latin typeface="DevLys 010" pitchFamily="2" charset="0"/>
              </a:rPr>
              <a:t> /;</a:t>
            </a:r>
            <a:r>
              <a:rPr lang="en-US" dirty="0" err="1" smtClean="0">
                <a:latin typeface="DevLys 010" pitchFamily="2" charset="0"/>
              </a:rPr>
              <a:t>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fn;k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</a:t>
            </a:r>
            <a:r>
              <a:rPr lang="en-US" dirty="0" smtClean="0">
                <a:latin typeface="DevLys 010" pitchFamily="2" charset="0"/>
              </a:rPr>
              <a:t>,%&amp;</a:t>
            </a:r>
          </a:p>
          <a:p>
            <a:pPr algn="just">
              <a:buFont typeface="Courier New" pitchFamily="49" charset="0"/>
              <a:buChar char="o"/>
            </a:pPr>
            <a:r>
              <a:rPr lang="en-US" b="1" dirty="0" err="1" smtClean="0">
                <a:latin typeface="DevLys 010" pitchFamily="2" charset="0"/>
              </a:rPr>
              <a:t>fj;y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Vkbe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DykWd</a:t>
            </a:r>
            <a:r>
              <a:rPr lang="en-US" dirty="0" smtClean="0">
                <a:latin typeface="DevLys 010" pitchFamily="2" charset="0"/>
              </a:rPr>
              <a:t>&amp; </a:t>
            </a:r>
            <a:r>
              <a:rPr lang="en-US" dirty="0" err="1" smtClean="0">
                <a:latin typeface="DevLys 010" pitchFamily="2" charset="0"/>
              </a:rPr>
              <a:t>bZ-Ogh-,e</a:t>
            </a:r>
            <a:r>
              <a:rPr lang="en-US" dirty="0" smtClean="0">
                <a:latin typeface="DevLys 010" pitchFamily="2" charset="0"/>
              </a:rPr>
              <a:t>-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nf’kZr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jgh</a:t>
            </a:r>
            <a:r>
              <a:rPr lang="en-US" dirty="0" smtClean="0">
                <a:latin typeface="DevLys 010" pitchFamily="2" charset="0"/>
              </a:rPr>
              <a:t> le;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vko’;d</a:t>
            </a:r>
            <a:r>
              <a:rPr lang="en-US" dirty="0" smtClean="0">
                <a:latin typeface="DevLys 010" pitchFamily="2" charset="0"/>
              </a:rPr>
              <a:t> :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ns[</a:t>
            </a:r>
            <a:r>
              <a:rPr lang="en-US" dirty="0" err="1" smtClean="0">
                <a:latin typeface="DevLys 010" pitchFamily="2" charset="0"/>
              </a:rPr>
              <a:t>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fd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bZ-Ogh-,e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okLrfod</a:t>
            </a:r>
            <a:r>
              <a:rPr lang="en-US" dirty="0" smtClean="0">
                <a:latin typeface="DevLys 010" pitchFamily="2" charset="0"/>
              </a:rPr>
              <a:t> le; ns </a:t>
            </a:r>
            <a:r>
              <a:rPr lang="en-US" dirty="0" err="1" smtClean="0">
                <a:latin typeface="DevLys 010" pitchFamily="2" charset="0"/>
              </a:rPr>
              <a:t>jgh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 ;k </a:t>
            </a:r>
            <a:r>
              <a:rPr lang="en-US" dirty="0" err="1" smtClean="0">
                <a:latin typeface="DevLys 010" pitchFamily="2" charset="0"/>
              </a:rPr>
              <a:t>ughaA</a:t>
            </a:r>
            <a:r>
              <a:rPr lang="en-US" dirty="0" smtClean="0">
                <a:latin typeface="DevLys 010" pitchFamily="2" charset="0"/>
              </a:rPr>
              <a:t> ;fn </a:t>
            </a:r>
            <a:r>
              <a:rPr lang="en-US" dirty="0" err="1" smtClean="0">
                <a:latin typeface="DevLys 010" pitchFamily="2" charset="0"/>
              </a:rPr>
              <a:t>ugha</a:t>
            </a:r>
            <a:r>
              <a:rPr lang="en-US" dirty="0" smtClean="0">
                <a:latin typeface="DevLys 010" pitchFamily="2" charset="0"/>
              </a:rPr>
              <a:t> ns </a:t>
            </a:r>
            <a:r>
              <a:rPr lang="en-US" dirty="0" err="1" smtClean="0">
                <a:latin typeface="DevLys 010" pitchFamily="2" charset="0"/>
              </a:rPr>
              <a:t>jgh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okLrfod</a:t>
            </a:r>
            <a:r>
              <a:rPr lang="en-US" dirty="0" smtClean="0">
                <a:latin typeface="DevLys 010" pitchFamily="2" charset="0"/>
              </a:rPr>
              <a:t> le;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fdruk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vaRkj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gSA</a:t>
            </a:r>
            <a:endParaRPr lang="en-US" dirty="0" smtClean="0">
              <a:latin typeface="DevLys 010" pitchFamily="2" charset="0"/>
            </a:endParaRPr>
          </a:p>
          <a:p>
            <a:pPr algn="just">
              <a:buFont typeface="Courier New" pitchFamily="49" charset="0"/>
              <a:buChar char="o"/>
            </a:pPr>
            <a:r>
              <a:rPr lang="en-US" b="1" dirty="0" err="1" smtClean="0">
                <a:latin typeface="DevLys 010" pitchFamily="2" charset="0"/>
              </a:rPr>
              <a:t>v.MjoksV</a:t>
            </a:r>
            <a:r>
              <a:rPr lang="en-US" dirty="0" smtClean="0">
                <a:latin typeface="DevLys 010" pitchFamily="2" charset="0"/>
              </a:rPr>
              <a:t>&amp; </a:t>
            </a:r>
            <a:r>
              <a:rPr lang="en-US" dirty="0" err="1" smtClean="0">
                <a:latin typeface="DevLys 010" pitchFamily="2" charset="0"/>
              </a:rPr>
              <a:t>bZ-Ogh-,e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v.MjoksV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izfdz;k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vko’;d</a:t>
            </a:r>
            <a:r>
              <a:rPr lang="en-US" dirty="0" smtClean="0">
                <a:latin typeface="DevLys 010" pitchFamily="2" charset="0"/>
              </a:rPr>
              <a:t> :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ijh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tk,A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algn="just">
              <a:buFont typeface="Courier New" pitchFamily="49" charset="0"/>
              <a:buChar char="o"/>
            </a:pPr>
            <a:r>
              <a:rPr lang="en-US" b="1" dirty="0" err="1" smtClean="0">
                <a:latin typeface="DevLys 010" pitchFamily="2" charset="0"/>
              </a:rPr>
              <a:t>vufQfu’M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oksVlZ</a:t>
            </a:r>
            <a:r>
              <a:rPr lang="en-US" dirty="0" smtClean="0">
                <a:latin typeface="DevLys 010" pitchFamily="2" charset="0"/>
              </a:rPr>
              <a:t>&amp; </a:t>
            </a:r>
            <a:r>
              <a:rPr lang="en-US" dirty="0" err="1" smtClean="0">
                <a:latin typeface="DevLys 010" pitchFamily="2" charset="0"/>
              </a:rPr>
              <a:t>v.MjoksV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vufQfu’M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oksVlZ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vkil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feyku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jgk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 ;k ugh </a:t>
            </a:r>
            <a:r>
              <a:rPr lang="en-US" dirty="0" err="1" smtClean="0">
                <a:latin typeface="DevLys 010" pitchFamily="2" charset="0"/>
              </a:rPr>
              <a:t>bls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vko’;d</a:t>
            </a:r>
            <a:r>
              <a:rPr lang="en-US" dirty="0" smtClean="0">
                <a:latin typeface="DevLys 010" pitchFamily="2" charset="0"/>
              </a:rPr>
              <a:t> :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ijh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gSA</a:t>
            </a:r>
            <a:endParaRPr lang="en-US" dirty="0" smtClean="0">
              <a:latin typeface="DevLys 010" pitchFamily="2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pPr algn="just"/>
            <a:r>
              <a:rPr lang="en-US" dirty="0" smtClean="0"/>
              <a:t>FLC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nkSjku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ftu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bZ-Ogh-,e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jh;y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Vkbe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Dykd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varj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ik;k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mUgs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bZ-lh-vkbZ-,y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baftfu;lZ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lg;ksx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ftyk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Lrj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lgh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Vkbe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djk;k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tk,A</a:t>
            </a:r>
            <a:endParaRPr lang="en-US" dirty="0" smtClean="0">
              <a:latin typeface="DevLys 010" pitchFamily="2" charset="0"/>
            </a:endParaRPr>
          </a:p>
          <a:p>
            <a:pPr algn="just"/>
            <a:r>
              <a:rPr lang="en-US" dirty="0" err="1" smtClean="0">
                <a:latin typeface="DevLys 010" pitchFamily="2" charset="0"/>
              </a:rPr>
              <a:t>v.MjoksV@vufQfu’M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oksVlZ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folaxfr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ikbZ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rks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mudh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vk;ksx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Hksth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tk,A</a:t>
            </a:r>
            <a:endParaRPr lang="en-US" dirty="0" smtClean="0">
              <a:latin typeface="DevLys 010" pitchFamily="2" charset="0"/>
            </a:endParaRPr>
          </a:p>
          <a:p>
            <a:pPr algn="just"/>
            <a:r>
              <a:rPr lang="en-US" dirty="0" smtClean="0"/>
              <a:t>FLC </a:t>
            </a:r>
            <a:r>
              <a:rPr lang="en-US" dirty="0" err="1" smtClean="0">
                <a:latin typeface="DevLys 010" pitchFamily="2" charset="0"/>
              </a:rPr>
              <a:t>mijkar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dUVªksy</a:t>
            </a:r>
            <a:r>
              <a:rPr lang="en-US" dirty="0" smtClean="0">
                <a:latin typeface="DevLys 010" pitchFamily="2" charset="0"/>
              </a:rPr>
              <a:t> ;</a:t>
            </a:r>
            <a:r>
              <a:rPr lang="en-US" dirty="0" err="1" smtClean="0">
                <a:latin typeface="DevLys 010" pitchFamily="2" charset="0"/>
              </a:rPr>
              <a:t>wfuV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cSaxuh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isij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lhy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lhy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tk,A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cSaxuh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isij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lhy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bZ-lh-vkbZ-,y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bathfu;j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tuizfrfuf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k;ksa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gLrk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djk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tk,A</a:t>
            </a:r>
            <a:endParaRPr lang="en-US" dirty="0" smtClean="0">
              <a:latin typeface="DevLys 010" pitchFamily="2" charset="0"/>
            </a:endParaRPr>
          </a:p>
          <a:p>
            <a:pPr algn="just"/>
            <a:endParaRPr lang="en-US" dirty="0" smtClean="0">
              <a:latin typeface="DevLys 010" pitchFamily="2" charset="0"/>
            </a:endParaRPr>
          </a:p>
          <a:p>
            <a:pPr algn="just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457200"/>
            <a:ext cx="8229600" cy="6248400"/>
          </a:xfrm>
        </p:spPr>
        <p:txBody>
          <a:bodyPr>
            <a:normAutofit/>
          </a:bodyPr>
          <a:lstStyle/>
          <a:p>
            <a:pPr algn="just"/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FLC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lekfIr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mijkar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daVªksy</a:t>
            </a:r>
            <a:r>
              <a:rPr lang="en-US" sz="3000" dirty="0" smtClean="0">
                <a:latin typeface="DevLys 010" pitchFamily="2" charset="0"/>
              </a:rPr>
              <a:t> ;</a:t>
            </a:r>
            <a:r>
              <a:rPr lang="en-US" sz="3000" dirty="0" err="1" smtClean="0">
                <a:latin typeface="DevLys 010" pitchFamily="2" charset="0"/>
              </a:rPr>
              <a:t>wfuV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i`"B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Hkkx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ij</a:t>
            </a:r>
            <a:r>
              <a:rPr lang="en-US" sz="3000" dirty="0" smtClean="0">
                <a:latin typeface="DevLys 010" pitchFamily="2" charset="0"/>
              </a:rPr>
              <a:t> ,d </a:t>
            </a:r>
            <a:r>
              <a:rPr lang="en-US" sz="3000" dirty="0" err="1" smtClean="0">
                <a:latin typeface="DevLys 010" pitchFamily="2" charset="0"/>
              </a:rPr>
              <a:t>yky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jax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LVhdj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b="1" dirty="0" smtClean="0">
                <a:latin typeface="DevLys 010" pitchFamily="2" charset="0"/>
              </a:rPr>
              <a:t>¼vuqyXud&amp;5½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yxk;k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tk;sxkA</a:t>
            </a:r>
            <a:r>
              <a:rPr lang="en-US" sz="3000" dirty="0" smtClean="0">
                <a:latin typeface="DevLys 010" pitchFamily="2" charset="0"/>
              </a:rPr>
              <a:t> </a:t>
            </a:r>
          </a:p>
          <a:p>
            <a:pPr algn="just"/>
            <a:r>
              <a:rPr lang="en-US" sz="3000" dirty="0" err="1" smtClean="0">
                <a:latin typeface="DevLys 010" pitchFamily="2" charset="0"/>
              </a:rPr>
              <a:t>bZ-lh-vkbZ-,y</a:t>
            </a:r>
            <a:r>
              <a:rPr lang="en-US" sz="3000" dirty="0" smtClean="0">
                <a:latin typeface="DevLys 010" pitchFamily="2" charset="0"/>
              </a:rPr>
              <a:t>- </a:t>
            </a:r>
            <a:r>
              <a:rPr lang="en-US" sz="3000" dirty="0" err="1" smtClean="0">
                <a:latin typeface="DevLys 010" pitchFamily="2" charset="0"/>
              </a:rPr>
              <a:t>ds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bathfu;j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rFkk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ftyk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fuokZpu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vf</a:t>
            </a:r>
            <a:r>
              <a:rPr lang="en-US" sz="3000" dirty="0" smtClean="0">
                <a:latin typeface="DevLys 010" pitchFamily="2" charset="0"/>
              </a:rPr>
              <a:t>/</a:t>
            </a:r>
            <a:r>
              <a:rPr lang="en-US" sz="3000" dirty="0" err="1" smtClean="0">
                <a:latin typeface="DevLys 010" pitchFamily="2" charset="0"/>
              </a:rPr>
              <a:t>kdkjh</a:t>
            </a:r>
            <a:r>
              <a:rPr lang="en-US" sz="3000" dirty="0" smtClean="0">
                <a:latin typeface="DevLys 010" pitchFamily="2" charset="0"/>
              </a:rPr>
              <a:t> }</a:t>
            </a:r>
            <a:r>
              <a:rPr lang="en-US" sz="3000" dirty="0" err="1" smtClean="0">
                <a:latin typeface="DevLys 010" pitchFamily="2" charset="0"/>
              </a:rPr>
              <a:t>kjk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ukfer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inkf</a:t>
            </a:r>
            <a:r>
              <a:rPr lang="en-US" sz="3000" dirty="0" smtClean="0">
                <a:latin typeface="DevLys 010" pitchFamily="2" charset="0"/>
              </a:rPr>
              <a:t>/</a:t>
            </a:r>
            <a:r>
              <a:rPr lang="en-US" sz="3000" dirty="0" err="1" smtClean="0">
                <a:latin typeface="DevLys 010" pitchFamily="2" charset="0"/>
              </a:rPr>
              <a:t>kdkjh</a:t>
            </a:r>
            <a:r>
              <a:rPr lang="en-US" sz="3000" dirty="0" smtClean="0">
                <a:latin typeface="DevLys 010" pitchFamily="2" charset="0"/>
              </a:rPr>
              <a:t> }</a:t>
            </a:r>
            <a:r>
              <a:rPr lang="en-US" sz="3000" dirty="0" err="1" smtClean="0">
                <a:latin typeface="DevLys 010" pitchFamily="2" charset="0"/>
              </a:rPr>
              <a:t>kjk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LVhdj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lacaf</a:t>
            </a:r>
            <a:r>
              <a:rPr lang="en-US" sz="3000" dirty="0" smtClean="0">
                <a:latin typeface="DevLys 010" pitchFamily="2" charset="0"/>
              </a:rPr>
              <a:t>/</a:t>
            </a:r>
            <a:r>
              <a:rPr lang="en-US" sz="3000" dirty="0" err="1" smtClean="0">
                <a:latin typeface="DevLys 010" pitchFamily="2" charset="0"/>
              </a:rPr>
              <a:t>kr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dkWye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esa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frfFk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lfgr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gLrk</a:t>
            </a:r>
            <a:r>
              <a:rPr lang="en-US" sz="3000" dirty="0" smtClean="0">
                <a:latin typeface="DevLys 010" pitchFamily="2" charset="0"/>
              </a:rPr>
              <a:t>{</a:t>
            </a:r>
            <a:r>
              <a:rPr lang="en-US" sz="3000" dirty="0" err="1" smtClean="0">
                <a:latin typeface="DevLys 010" pitchFamily="2" charset="0"/>
              </a:rPr>
              <a:t>kj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djasxsA</a:t>
            </a:r>
            <a:endParaRPr lang="en-US" sz="3000" dirty="0" smtClean="0">
              <a:latin typeface="DevLys 010" pitchFamily="2" charset="0"/>
            </a:endParaRPr>
          </a:p>
          <a:p>
            <a:pPr algn="just"/>
            <a:r>
              <a:rPr lang="en-US" sz="3000" dirty="0" err="1" smtClean="0">
                <a:latin typeface="DevLys 010" pitchFamily="2" charset="0"/>
              </a:rPr>
              <a:t>blds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mijkar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daVªksy</a:t>
            </a:r>
            <a:r>
              <a:rPr lang="en-US" sz="3000" dirty="0" smtClean="0">
                <a:latin typeface="DevLys 010" pitchFamily="2" charset="0"/>
              </a:rPr>
              <a:t> ;</a:t>
            </a:r>
            <a:r>
              <a:rPr lang="en-US" sz="3000" dirty="0" err="1" smtClean="0">
                <a:latin typeface="DevLys 010" pitchFamily="2" charset="0"/>
              </a:rPr>
              <a:t>wfuV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dks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iwjh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lko</a:t>
            </a:r>
            <a:r>
              <a:rPr lang="en-US" sz="3000" dirty="0" smtClean="0">
                <a:latin typeface="DevLys 010" pitchFamily="2" charset="0"/>
              </a:rPr>
              <a:t>/</a:t>
            </a:r>
            <a:r>
              <a:rPr lang="en-US" sz="3000" dirty="0" err="1" smtClean="0">
                <a:latin typeface="DevLys 010" pitchFamily="2" charset="0"/>
              </a:rPr>
              <a:t>kkuh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lkFk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lqjf</a:t>
            </a:r>
            <a:r>
              <a:rPr lang="en-US" sz="3000" dirty="0" smtClean="0">
                <a:latin typeface="DevLys 010" pitchFamily="2" charset="0"/>
              </a:rPr>
              <a:t>{</a:t>
            </a:r>
            <a:r>
              <a:rPr lang="en-US" sz="3000" dirty="0" err="1" smtClean="0">
                <a:latin typeface="DevLys 010" pitchFamily="2" charset="0"/>
              </a:rPr>
              <a:t>kr</a:t>
            </a:r>
            <a:r>
              <a:rPr lang="en-US" sz="3000" dirty="0" smtClean="0">
                <a:latin typeface="DevLys 010" pitchFamily="2" charset="0"/>
              </a:rPr>
              <a:t> j[</a:t>
            </a:r>
            <a:r>
              <a:rPr lang="en-US" sz="3000" dirty="0" err="1" smtClean="0">
                <a:latin typeface="DevLys 010" pitchFamily="2" charset="0"/>
              </a:rPr>
              <a:t>ks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tkus</a:t>
            </a:r>
            <a:r>
              <a:rPr lang="en-US" sz="3000" dirty="0" smtClean="0">
                <a:latin typeface="DevLys 010" pitchFamily="2" charset="0"/>
              </a:rPr>
              <a:t> dh </a:t>
            </a:r>
            <a:r>
              <a:rPr lang="en-US" sz="3000" dirty="0" err="1" smtClean="0">
                <a:latin typeface="DevLys 010" pitchFamily="2" charset="0"/>
              </a:rPr>
              <a:t>dk;Zokgh</a:t>
            </a:r>
            <a:r>
              <a:rPr lang="en-US" sz="3000" dirty="0" smtClean="0">
                <a:latin typeface="DevLys 010" pitchFamily="2" charset="0"/>
              </a:rPr>
              <a:t> dh </a:t>
            </a:r>
            <a:r>
              <a:rPr lang="en-US" sz="3000" dirty="0" err="1" smtClean="0">
                <a:latin typeface="DevLys 010" pitchFamily="2" charset="0"/>
              </a:rPr>
              <a:t>tk;sxhA</a:t>
            </a:r>
            <a:r>
              <a:rPr lang="en-US" sz="3000" dirty="0" smtClean="0">
                <a:latin typeface="DevLys 010" pitchFamily="2" charset="0"/>
              </a:rPr>
              <a:t> </a:t>
            </a:r>
          </a:p>
          <a:p>
            <a:pPr algn="just"/>
            <a:r>
              <a:rPr lang="en-US" sz="3000" dirty="0" err="1" smtClean="0">
                <a:latin typeface="DevLys 010" pitchFamily="2" charset="0"/>
              </a:rPr>
              <a:t>mijksä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izfØ;k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cSyV</a:t>
            </a:r>
            <a:r>
              <a:rPr lang="en-US" sz="3000" dirty="0" smtClean="0">
                <a:latin typeface="DevLys 010" pitchFamily="2" charset="0"/>
              </a:rPr>
              <a:t> ;</a:t>
            </a:r>
            <a:r>
              <a:rPr lang="en-US" sz="3000" dirty="0" err="1" smtClean="0">
                <a:latin typeface="DevLys 010" pitchFamily="2" charset="0"/>
              </a:rPr>
              <a:t>wfuV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ds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fy</a:t>
            </a:r>
            <a:r>
              <a:rPr lang="en-US" sz="3000" dirty="0" smtClean="0">
                <a:latin typeface="DevLys 010" pitchFamily="2" charset="0"/>
              </a:rPr>
              <a:t>, </a:t>
            </a:r>
            <a:r>
              <a:rPr lang="en-US" sz="3000" dirty="0" err="1" smtClean="0">
                <a:latin typeface="DevLys 010" pitchFamily="2" charset="0"/>
              </a:rPr>
              <a:t>Hkh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blh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izdkj</a:t>
            </a:r>
            <a:r>
              <a:rPr lang="en-US" sz="3000" dirty="0" smtClean="0">
                <a:latin typeface="DevLys 010" pitchFamily="2" charset="0"/>
              </a:rPr>
              <a:t> </a:t>
            </a:r>
            <a:r>
              <a:rPr lang="en-US" sz="3000" dirty="0" err="1" smtClean="0">
                <a:latin typeface="DevLys 010" pitchFamily="2" charset="0"/>
              </a:rPr>
              <a:t>ls</a:t>
            </a:r>
            <a:r>
              <a:rPr lang="en-US" sz="3000" dirty="0" smtClean="0">
                <a:latin typeface="DevLys 010" pitchFamily="2" charset="0"/>
              </a:rPr>
              <a:t> dh </a:t>
            </a:r>
            <a:r>
              <a:rPr lang="en-US" sz="3000" dirty="0" err="1" smtClean="0">
                <a:latin typeface="DevLys 010" pitchFamily="2" charset="0"/>
              </a:rPr>
              <a:t>tk;sxhA</a:t>
            </a:r>
            <a:endParaRPr lang="en-US" sz="3000" dirty="0" smtClean="0">
              <a:latin typeface="DevLys 010" pitchFamily="2" charset="0"/>
            </a:endParaRPr>
          </a:p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FLC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i'pkr</a:t>
            </a:r>
            <a:r>
              <a:rPr lang="en-US" dirty="0" smtClean="0">
                <a:latin typeface="DevLys 010" pitchFamily="2" charset="0"/>
              </a:rPr>
              <a:t>~ </a:t>
            </a:r>
            <a:r>
              <a:rPr lang="en-US" dirty="0" err="1" smtClean="0">
                <a:latin typeface="DevLys 010" pitchFamily="2" charset="0"/>
              </a:rPr>
              <a:t>ofdZax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bZ-Ogh-,e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js.MekbZts’ku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gsrq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miyC</a:t>
            </a:r>
            <a:r>
              <a:rPr lang="en-US" dirty="0" smtClean="0">
                <a:latin typeface="DevLys 010" pitchFamily="2" charset="0"/>
              </a:rPr>
              <a:t>/k </a:t>
            </a:r>
            <a:r>
              <a:rPr lang="en-US" dirty="0" err="1" smtClean="0">
                <a:latin typeface="DevLys 010" pitchFamily="2" charset="0"/>
              </a:rPr>
              <a:t>gksxhA</a:t>
            </a:r>
            <a:endParaRPr lang="en-US" dirty="0" smtClean="0">
              <a:latin typeface="DevLys 010" pitchFamily="2" charset="0"/>
            </a:endParaRPr>
          </a:p>
          <a:p>
            <a:pPr algn="just"/>
            <a:endParaRPr lang="en-US" dirty="0" smtClean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2938" y="500063"/>
            <a:ext cx="7772400" cy="142875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err="1" smtClean="0">
                <a:latin typeface="DevLys 100" pitchFamily="2" charset="0"/>
              </a:rPr>
              <a:t>Lkkexzh</a:t>
            </a:r>
            <a:r>
              <a:rPr lang="en-US" dirty="0" smtClean="0">
                <a:latin typeface="DevLys 100" pitchFamily="2" charset="0"/>
              </a:rPr>
              <a:t> </a:t>
            </a:r>
            <a:r>
              <a:rPr lang="en-US" dirty="0" err="1" smtClean="0">
                <a:latin typeface="DevLys 100" pitchFamily="2" charset="0"/>
              </a:rPr>
              <a:t>izkfIr</a:t>
            </a:r>
            <a:r>
              <a:rPr lang="en-US" dirty="0" smtClean="0">
                <a:latin typeface="DevLys 100" pitchFamily="2" charset="0"/>
              </a:rPr>
              <a:t> </a:t>
            </a:r>
            <a:r>
              <a:rPr lang="en-US" dirty="0" err="1" smtClean="0">
                <a:latin typeface="DevLys 100" pitchFamily="2" charset="0"/>
              </a:rPr>
              <a:t>LFky</a:t>
            </a:r>
            <a:r>
              <a:rPr lang="en-US" dirty="0" smtClean="0">
                <a:latin typeface="DevLys 100" pitchFamily="2" charset="0"/>
              </a:rPr>
              <a:t> </a:t>
            </a:r>
            <a:r>
              <a:rPr lang="en-US" dirty="0" err="1" smtClean="0">
                <a:latin typeface="DevLys 100" pitchFamily="2" charset="0"/>
              </a:rPr>
              <a:t>ij</a:t>
            </a:r>
            <a:r>
              <a:rPr lang="en-US" dirty="0" smtClean="0">
                <a:latin typeface="DevLys 100" pitchFamily="2" charset="0"/>
              </a:rPr>
              <a:t> </a:t>
            </a:r>
            <a:r>
              <a:rPr lang="en-US" dirty="0" err="1" smtClean="0">
                <a:latin typeface="DevLys 100" pitchFamily="2" charset="0"/>
              </a:rPr>
              <a:t>e’khu</a:t>
            </a:r>
            <a:r>
              <a:rPr lang="en-US" dirty="0" smtClean="0">
                <a:latin typeface="DevLys 100" pitchFamily="2" charset="0"/>
              </a:rPr>
              <a:t> </a:t>
            </a:r>
            <a:r>
              <a:rPr lang="en-US" dirty="0" err="1" smtClean="0">
                <a:latin typeface="DevLys 100" pitchFamily="2" charset="0"/>
              </a:rPr>
              <a:t>izkIr</a:t>
            </a:r>
            <a:r>
              <a:rPr lang="en-US" dirty="0" smtClean="0">
                <a:latin typeface="DevLys 100" pitchFamily="2" charset="0"/>
              </a:rPr>
              <a:t> </a:t>
            </a:r>
            <a:br>
              <a:rPr lang="en-US" dirty="0" smtClean="0">
                <a:latin typeface="DevLys 100" pitchFamily="2" charset="0"/>
              </a:rPr>
            </a:br>
            <a:r>
              <a:rPr lang="en-US" dirty="0" err="1" smtClean="0">
                <a:latin typeface="DevLys 100" pitchFamily="2" charset="0"/>
              </a:rPr>
              <a:t>djus</a:t>
            </a:r>
            <a:r>
              <a:rPr lang="en-US" dirty="0" smtClean="0">
                <a:latin typeface="DevLys 100" pitchFamily="2" charset="0"/>
              </a:rPr>
              <a:t> </a:t>
            </a:r>
            <a:r>
              <a:rPr lang="en-US" dirty="0" err="1" smtClean="0">
                <a:latin typeface="DevLys 100" pitchFamily="2" charset="0"/>
              </a:rPr>
              <a:t>ij</a:t>
            </a:r>
            <a:endParaRPr lang="en-US" dirty="0">
              <a:latin typeface="DevLys 10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4375" y="2143125"/>
            <a:ext cx="7643813" cy="3714750"/>
          </a:xfrm>
          <a:solidFill>
            <a:schemeClr val="accent2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/>
          <a:p>
            <a:pPr marL="455613" indent="-455613" algn="just" eaLnBrk="1" fontAlgn="auto" hangingPunct="1">
              <a:lnSpc>
                <a:spcPct val="15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1</a:t>
            </a:r>
            <a:r>
              <a:rPr lang="en-US" sz="2400" dirty="0" smtClean="0">
                <a:solidFill>
                  <a:schemeClr val="tx1"/>
                </a:solidFill>
                <a:latin typeface="DevLys 100" pitchFamily="2" charset="0"/>
              </a:rPr>
              <a:t>-  </a:t>
            </a:r>
            <a:r>
              <a:rPr lang="en-US" sz="2400" dirty="0" err="1" smtClean="0">
                <a:solidFill>
                  <a:schemeClr val="tx1"/>
                </a:solidFill>
                <a:latin typeface="DevLys 100" pitchFamily="2" charset="0"/>
              </a:rPr>
              <a:t>bZoh,e</a:t>
            </a:r>
            <a:r>
              <a:rPr lang="en-US" sz="2400" dirty="0" smtClean="0">
                <a:solidFill>
                  <a:schemeClr val="tx1"/>
                </a:solidFill>
                <a:latin typeface="DevLys 10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100" pitchFamily="2" charset="0"/>
              </a:rPr>
              <a:t>e’khu</a:t>
            </a:r>
            <a:r>
              <a:rPr lang="en-US" sz="2400" dirty="0" smtClean="0">
                <a:solidFill>
                  <a:schemeClr val="tx1"/>
                </a:solidFill>
                <a:latin typeface="DevLys 10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10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10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100" pitchFamily="2" charset="0"/>
              </a:rPr>
              <a:t>daVªksy</a:t>
            </a:r>
            <a:r>
              <a:rPr lang="en-US" sz="2400" dirty="0" smtClean="0">
                <a:solidFill>
                  <a:schemeClr val="tx1"/>
                </a:solidFill>
                <a:latin typeface="DevLys 100" pitchFamily="2" charset="0"/>
              </a:rPr>
              <a:t> ,</a:t>
            </a:r>
            <a:r>
              <a:rPr lang="en-US" sz="2400" dirty="0" err="1" smtClean="0">
                <a:solidFill>
                  <a:schemeClr val="tx1"/>
                </a:solidFill>
                <a:latin typeface="DevLys 100" pitchFamily="2" charset="0"/>
              </a:rPr>
              <a:t>oa</a:t>
            </a:r>
            <a:r>
              <a:rPr lang="en-US" sz="2400" dirty="0" smtClean="0">
                <a:solidFill>
                  <a:schemeClr val="tx1"/>
                </a:solidFill>
                <a:latin typeface="DevLys 10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100" pitchFamily="2" charset="0"/>
              </a:rPr>
              <a:t>cSysV</a:t>
            </a:r>
            <a:r>
              <a:rPr lang="en-US" sz="2400" dirty="0" smtClean="0">
                <a:solidFill>
                  <a:schemeClr val="tx1"/>
                </a:solidFill>
                <a:latin typeface="DevLys 100" pitchFamily="2" charset="0"/>
              </a:rPr>
              <a:t> ;</a:t>
            </a:r>
            <a:r>
              <a:rPr lang="en-US" sz="2400" dirty="0" err="1" smtClean="0">
                <a:solidFill>
                  <a:schemeClr val="tx1"/>
                </a:solidFill>
                <a:latin typeface="DevLys 100" pitchFamily="2" charset="0"/>
              </a:rPr>
              <a:t>wfuV</a:t>
            </a:r>
            <a:r>
              <a:rPr lang="en-US" sz="2400" dirty="0" smtClean="0">
                <a:solidFill>
                  <a:schemeClr val="tx1"/>
                </a:solidFill>
                <a:latin typeface="DevLys 10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100" pitchFamily="2" charset="0"/>
              </a:rPr>
              <a:t>ds</a:t>
            </a:r>
            <a:r>
              <a:rPr lang="en-US" sz="2400" dirty="0" smtClean="0">
                <a:solidFill>
                  <a:schemeClr val="tx1"/>
                </a:solidFill>
                <a:latin typeface="DevLys 10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100" pitchFamily="2" charset="0"/>
              </a:rPr>
              <a:t>ljy</a:t>
            </a:r>
            <a:r>
              <a:rPr lang="en-US" sz="2400" dirty="0" smtClean="0">
                <a:solidFill>
                  <a:schemeClr val="tx1"/>
                </a:solidFill>
                <a:latin typeface="DevLys 10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100" pitchFamily="2" charset="0"/>
              </a:rPr>
              <a:t>Øekad</a:t>
            </a:r>
            <a:r>
              <a:rPr lang="en-US" sz="2400" dirty="0" smtClean="0">
                <a:solidFill>
                  <a:schemeClr val="tx1"/>
                </a:solidFill>
                <a:latin typeface="DevLys 100" pitchFamily="2" charset="0"/>
              </a:rPr>
              <a:t> 	</a:t>
            </a:r>
            <a:r>
              <a:rPr lang="en-US" sz="2400" dirty="0" err="1" smtClean="0">
                <a:solidFill>
                  <a:schemeClr val="tx1"/>
                </a:solidFill>
                <a:latin typeface="DevLys 100" pitchFamily="2" charset="0"/>
              </a:rPr>
              <a:t>dk</a:t>
            </a:r>
            <a:r>
              <a:rPr lang="en-US" sz="2400" dirty="0" smtClean="0">
                <a:solidFill>
                  <a:schemeClr val="tx1"/>
                </a:solidFill>
                <a:latin typeface="DevLys 10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100" pitchFamily="2" charset="0"/>
              </a:rPr>
              <a:t>feyku</a:t>
            </a:r>
            <a:r>
              <a:rPr lang="en-US" sz="2400" dirty="0" smtClean="0">
                <a:solidFill>
                  <a:schemeClr val="tx1"/>
                </a:solidFill>
                <a:latin typeface="DevLys 10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100" pitchFamily="2" charset="0"/>
              </a:rPr>
              <a:t>dj</a:t>
            </a:r>
            <a:r>
              <a:rPr lang="en-US" sz="2400" dirty="0" smtClean="0">
                <a:solidFill>
                  <a:schemeClr val="tx1"/>
                </a:solidFill>
                <a:latin typeface="DevLys 10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100" pitchFamily="2" charset="0"/>
              </a:rPr>
              <a:t>ikorh</a:t>
            </a:r>
            <a:r>
              <a:rPr lang="en-US" sz="2400" dirty="0" smtClean="0">
                <a:solidFill>
                  <a:schemeClr val="tx1"/>
                </a:solidFill>
                <a:latin typeface="DevLys 10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100" pitchFamily="2" charset="0"/>
              </a:rPr>
              <a:t>iznku</a:t>
            </a:r>
            <a:r>
              <a:rPr lang="en-US" sz="2400" dirty="0" smtClean="0">
                <a:solidFill>
                  <a:schemeClr val="tx1"/>
                </a:solidFill>
                <a:latin typeface="DevLys 10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100" pitchFamily="2" charset="0"/>
              </a:rPr>
              <a:t>djsa</a:t>
            </a:r>
            <a:r>
              <a:rPr lang="en-US" sz="2400" dirty="0" smtClean="0">
                <a:solidFill>
                  <a:schemeClr val="tx1"/>
                </a:solidFill>
                <a:latin typeface="DevLys 100" pitchFamily="2" charset="0"/>
              </a:rPr>
              <a:t> </a:t>
            </a:r>
          </a:p>
          <a:p>
            <a:pPr marL="455613" indent="-455613"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2</a:t>
            </a:r>
            <a:r>
              <a:rPr lang="en-US" sz="2400" dirty="0" smtClean="0">
                <a:solidFill>
                  <a:schemeClr val="tx1"/>
                </a:solidFill>
                <a:latin typeface="DevLys 100" pitchFamily="2" charset="0"/>
              </a:rPr>
              <a:t>-  ;g ns[</a:t>
            </a:r>
            <a:r>
              <a:rPr lang="en-US" sz="2400" dirty="0" err="1" smtClean="0">
                <a:solidFill>
                  <a:schemeClr val="tx1"/>
                </a:solidFill>
                <a:latin typeface="DevLys 100" pitchFamily="2" charset="0"/>
              </a:rPr>
              <a:t>ks</a:t>
            </a:r>
            <a:r>
              <a:rPr lang="en-US" sz="2400" dirty="0" smtClean="0">
                <a:solidFill>
                  <a:schemeClr val="tx1"/>
                </a:solidFill>
                <a:latin typeface="DevLys 100" pitchFamily="2" charset="0"/>
              </a:rPr>
              <a:t>  </a:t>
            </a:r>
            <a:r>
              <a:rPr lang="en-US" sz="2400" dirty="0" err="1" smtClean="0">
                <a:solidFill>
                  <a:schemeClr val="tx1"/>
                </a:solidFill>
                <a:latin typeface="DevLys 100" pitchFamily="2" charset="0"/>
              </a:rPr>
              <a:t>fd</a:t>
            </a:r>
            <a:r>
              <a:rPr lang="en-US" sz="2400" dirty="0" smtClean="0">
                <a:solidFill>
                  <a:schemeClr val="tx1"/>
                </a:solidFill>
                <a:latin typeface="DevLys 10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100" pitchFamily="2" charset="0"/>
              </a:rPr>
              <a:t>tks</a:t>
            </a:r>
            <a:r>
              <a:rPr lang="en-US" sz="2400" dirty="0" smtClean="0">
                <a:solidFill>
                  <a:schemeClr val="tx1"/>
                </a:solidFill>
                <a:latin typeface="DevLys 100" pitchFamily="2" charset="0"/>
              </a:rPr>
              <a:t>  </a:t>
            </a:r>
            <a:r>
              <a:rPr lang="en-US" sz="2400" dirty="0" err="1" smtClean="0">
                <a:solidFill>
                  <a:schemeClr val="tx1"/>
                </a:solidFill>
                <a:latin typeface="DevLys 100" pitchFamily="2" charset="0"/>
              </a:rPr>
              <a:t>bZoh,e</a:t>
            </a:r>
            <a:r>
              <a:rPr lang="en-US" sz="2400" dirty="0" smtClean="0">
                <a:solidFill>
                  <a:schemeClr val="tx1"/>
                </a:solidFill>
                <a:latin typeface="DevLys 10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100" pitchFamily="2" charset="0"/>
              </a:rPr>
              <a:t>e’khu</a:t>
            </a:r>
            <a:r>
              <a:rPr lang="en-US" sz="2400" dirty="0" smtClean="0">
                <a:solidFill>
                  <a:schemeClr val="tx1"/>
                </a:solidFill>
                <a:latin typeface="DevLys 10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100" pitchFamily="2" charset="0"/>
              </a:rPr>
              <a:t>izkIr</a:t>
            </a:r>
            <a:r>
              <a:rPr lang="en-US" sz="2400" dirty="0" smtClean="0">
                <a:solidFill>
                  <a:schemeClr val="tx1"/>
                </a:solidFill>
                <a:latin typeface="DevLys 100" pitchFamily="2" charset="0"/>
              </a:rPr>
              <a:t>  </a:t>
            </a:r>
            <a:r>
              <a:rPr lang="en-US" sz="2400" dirty="0" err="1" smtClean="0">
                <a:solidFill>
                  <a:schemeClr val="tx1"/>
                </a:solidFill>
                <a:latin typeface="DevLys 100" pitchFamily="2" charset="0"/>
              </a:rPr>
              <a:t>gqbZ</a:t>
            </a:r>
            <a:r>
              <a:rPr lang="en-US" sz="2400" dirty="0" smtClean="0">
                <a:solidFill>
                  <a:schemeClr val="tx1"/>
                </a:solidFill>
                <a:latin typeface="DevLys 10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100" pitchFamily="2" charset="0"/>
              </a:rPr>
              <a:t>gS</a:t>
            </a:r>
            <a:r>
              <a:rPr lang="en-US" sz="2400" dirty="0" smtClean="0">
                <a:solidFill>
                  <a:schemeClr val="tx1"/>
                </a:solidFill>
                <a:latin typeface="DevLys 10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100" pitchFamily="2" charset="0"/>
              </a:rPr>
              <a:t>og</a:t>
            </a:r>
            <a:r>
              <a:rPr lang="en-US" sz="2400" dirty="0" smtClean="0">
                <a:solidFill>
                  <a:schemeClr val="tx1"/>
                </a:solidFill>
                <a:latin typeface="DevLys 100" pitchFamily="2" charset="0"/>
              </a:rPr>
              <a:t>  </a:t>
            </a:r>
            <a:r>
              <a:rPr lang="en-US" sz="2400" dirty="0" err="1" smtClean="0">
                <a:solidFill>
                  <a:schemeClr val="tx1"/>
                </a:solidFill>
                <a:latin typeface="DevLys 100" pitchFamily="2" charset="0"/>
              </a:rPr>
              <a:t>mlh</a:t>
            </a:r>
            <a:r>
              <a:rPr lang="en-US" sz="2400" dirty="0" smtClean="0">
                <a:solidFill>
                  <a:schemeClr val="tx1"/>
                </a:solidFill>
                <a:latin typeface="DevLys 100" pitchFamily="2" charset="0"/>
              </a:rPr>
              <a:t> 	</a:t>
            </a:r>
            <a:r>
              <a:rPr lang="en-US" sz="2400" dirty="0" err="1" smtClean="0">
                <a:solidFill>
                  <a:schemeClr val="tx1"/>
                </a:solidFill>
                <a:latin typeface="DevLys 100" pitchFamily="2" charset="0"/>
              </a:rPr>
              <a:t>OkkMZ</a:t>
            </a:r>
            <a:endParaRPr lang="en-US" sz="2400" dirty="0" smtClean="0">
              <a:solidFill>
                <a:schemeClr val="tx1"/>
              </a:solidFill>
              <a:latin typeface="DevLys 100" pitchFamily="2" charset="0"/>
            </a:endParaRPr>
          </a:p>
          <a:p>
            <a:pPr marL="455613" indent="-455613"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2400" dirty="0" smtClean="0">
                <a:solidFill>
                  <a:schemeClr val="tx1"/>
                </a:solidFill>
                <a:latin typeface="DevLys 100" pitchFamily="2" charset="0"/>
              </a:rPr>
              <a:t>	</a:t>
            </a:r>
            <a:r>
              <a:rPr lang="en-US" sz="2400" dirty="0" err="1" smtClean="0">
                <a:solidFill>
                  <a:schemeClr val="tx1"/>
                </a:solidFill>
                <a:latin typeface="DevLys 100" pitchFamily="2" charset="0"/>
              </a:rPr>
              <a:t>Øekad</a:t>
            </a:r>
            <a:r>
              <a:rPr lang="en-US" sz="2400" dirty="0" smtClean="0">
                <a:solidFill>
                  <a:schemeClr val="tx1"/>
                </a:solidFill>
                <a:latin typeface="DevLys 100" pitchFamily="2" charset="0"/>
              </a:rPr>
              <a:t> ,</a:t>
            </a:r>
            <a:r>
              <a:rPr lang="en-US" sz="2400" dirty="0" err="1" smtClean="0">
                <a:solidFill>
                  <a:schemeClr val="tx1"/>
                </a:solidFill>
                <a:latin typeface="DevLys 100" pitchFamily="2" charset="0"/>
              </a:rPr>
              <a:t>oa</a:t>
            </a:r>
            <a:r>
              <a:rPr lang="en-US" sz="2400" dirty="0" smtClean="0">
                <a:solidFill>
                  <a:schemeClr val="tx1"/>
                </a:solidFill>
                <a:latin typeface="DevLys 10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100" pitchFamily="2" charset="0"/>
              </a:rPr>
              <a:t>ernku</a:t>
            </a:r>
            <a:r>
              <a:rPr lang="en-US" sz="2400" dirty="0" smtClean="0">
                <a:solidFill>
                  <a:schemeClr val="tx1"/>
                </a:solidFill>
                <a:latin typeface="DevLys 10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100" pitchFamily="2" charset="0"/>
              </a:rPr>
              <a:t>dsUnz</a:t>
            </a:r>
            <a:r>
              <a:rPr lang="en-US" sz="2400" dirty="0" smtClean="0">
                <a:solidFill>
                  <a:schemeClr val="tx1"/>
                </a:solidFill>
                <a:latin typeface="DevLys 100" pitchFamily="2" charset="0"/>
              </a:rPr>
              <a:t> dh </a:t>
            </a:r>
            <a:r>
              <a:rPr lang="en-US" sz="2400" dirty="0" err="1" smtClean="0">
                <a:solidFill>
                  <a:schemeClr val="tx1"/>
                </a:solidFill>
                <a:latin typeface="DevLys 100" pitchFamily="2" charset="0"/>
              </a:rPr>
              <a:t>gS</a:t>
            </a:r>
            <a:r>
              <a:rPr lang="en-US" sz="2400" dirty="0" smtClean="0">
                <a:solidFill>
                  <a:schemeClr val="tx1"/>
                </a:solidFill>
                <a:latin typeface="DevLys 10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100" pitchFamily="2" charset="0"/>
              </a:rPr>
              <a:t>ftl</a:t>
            </a:r>
            <a:r>
              <a:rPr lang="en-US" sz="2400" dirty="0" smtClean="0">
                <a:solidFill>
                  <a:schemeClr val="tx1"/>
                </a:solidFill>
                <a:latin typeface="DevLys 10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100" pitchFamily="2" charset="0"/>
              </a:rPr>
              <a:t>dsUnz</a:t>
            </a:r>
            <a:r>
              <a:rPr lang="en-US" sz="2400" dirty="0" smtClean="0">
                <a:solidFill>
                  <a:schemeClr val="tx1"/>
                </a:solidFill>
                <a:latin typeface="DevLys 10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100" pitchFamily="2" charset="0"/>
              </a:rPr>
              <a:t>dk</a:t>
            </a:r>
            <a:r>
              <a:rPr lang="en-US" sz="2400" dirty="0" smtClean="0">
                <a:solidFill>
                  <a:schemeClr val="tx1"/>
                </a:solidFill>
                <a:latin typeface="DevLys 10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100" pitchFamily="2" charset="0"/>
              </a:rPr>
              <a:t>ges</a:t>
            </a:r>
            <a:r>
              <a:rPr lang="en-US" sz="2400" dirty="0" smtClean="0">
                <a:solidFill>
                  <a:schemeClr val="tx1"/>
                </a:solidFill>
                <a:latin typeface="DevLys 10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100" pitchFamily="2" charset="0"/>
              </a:rPr>
              <a:t>pquko</a:t>
            </a:r>
            <a:r>
              <a:rPr lang="en-US" sz="2400" dirty="0" smtClean="0">
                <a:solidFill>
                  <a:schemeClr val="tx1"/>
                </a:solidFill>
                <a:latin typeface="DevLys 10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100" pitchFamily="2" charset="0"/>
              </a:rPr>
              <a:t>djkuk</a:t>
            </a:r>
            <a:r>
              <a:rPr lang="en-US" sz="2400" dirty="0" smtClean="0">
                <a:solidFill>
                  <a:schemeClr val="tx1"/>
                </a:solidFill>
                <a:latin typeface="DevLys 10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100" pitchFamily="2" charset="0"/>
              </a:rPr>
              <a:t>gS</a:t>
            </a:r>
            <a:r>
              <a:rPr lang="en-US" sz="2400" dirty="0" smtClean="0">
                <a:solidFill>
                  <a:schemeClr val="tx1"/>
                </a:solidFill>
                <a:latin typeface="DevLys 100" pitchFamily="2" charset="0"/>
              </a:rPr>
              <a:t>   </a:t>
            </a:r>
          </a:p>
          <a:p>
            <a:pPr marL="455613" indent="-455613"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3</a:t>
            </a:r>
            <a:r>
              <a:rPr lang="en-US" sz="2400" dirty="0" smtClean="0">
                <a:solidFill>
                  <a:schemeClr val="tx1"/>
                </a:solidFill>
                <a:latin typeface="DevLys 100" pitchFamily="2" charset="0"/>
              </a:rPr>
              <a:t>-   </a:t>
            </a:r>
            <a:r>
              <a:rPr lang="en-US" sz="2400" dirty="0" err="1" smtClean="0">
                <a:solidFill>
                  <a:schemeClr val="tx1"/>
                </a:solidFill>
                <a:latin typeface="DevLys 100" pitchFamily="2" charset="0"/>
              </a:rPr>
              <a:t>e’khuksa</a:t>
            </a:r>
            <a:r>
              <a:rPr lang="en-US" sz="2400" dirty="0" smtClean="0">
                <a:solidFill>
                  <a:schemeClr val="tx1"/>
                </a:solidFill>
                <a:latin typeface="DevLys 10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100" pitchFamily="2" charset="0"/>
              </a:rPr>
              <a:t>ij</a:t>
            </a:r>
            <a:r>
              <a:rPr lang="en-US" sz="2400" dirty="0" smtClean="0">
                <a:solidFill>
                  <a:schemeClr val="tx1"/>
                </a:solidFill>
                <a:latin typeface="DevLys 100" pitchFamily="2" charset="0"/>
              </a:rPr>
              <a:t>  </a:t>
            </a:r>
            <a:r>
              <a:rPr lang="en-US" sz="2400" dirty="0" err="1" smtClean="0">
                <a:solidFill>
                  <a:schemeClr val="tx1"/>
                </a:solidFill>
                <a:latin typeface="DevLys 100" pitchFamily="2" charset="0"/>
              </a:rPr>
              <a:t>fjVZfuax</a:t>
            </a:r>
            <a:r>
              <a:rPr lang="en-US" sz="2400" dirty="0" smtClean="0">
                <a:solidFill>
                  <a:schemeClr val="tx1"/>
                </a:solidFill>
                <a:latin typeface="DevLys 100" pitchFamily="2" charset="0"/>
              </a:rPr>
              <a:t>  </a:t>
            </a:r>
            <a:r>
              <a:rPr lang="en-US" sz="2400" dirty="0" err="1" smtClean="0">
                <a:solidFill>
                  <a:schemeClr val="tx1"/>
                </a:solidFill>
                <a:latin typeface="DevLys 100" pitchFamily="2" charset="0"/>
              </a:rPr>
              <a:t>vf</a:t>
            </a:r>
            <a:r>
              <a:rPr lang="en-US" sz="2400" dirty="0" smtClean="0">
                <a:solidFill>
                  <a:schemeClr val="tx1"/>
                </a:solidFill>
                <a:latin typeface="DevLys 100" pitchFamily="2" charset="0"/>
              </a:rPr>
              <a:t>/</a:t>
            </a:r>
            <a:r>
              <a:rPr lang="en-US" sz="2400" dirty="0" err="1" smtClean="0">
                <a:solidFill>
                  <a:schemeClr val="tx1"/>
                </a:solidFill>
                <a:latin typeface="DevLys 100" pitchFamily="2" charset="0"/>
              </a:rPr>
              <a:t>kdkjh</a:t>
            </a:r>
            <a:r>
              <a:rPr lang="en-US" sz="2400" dirty="0" smtClean="0">
                <a:solidFill>
                  <a:schemeClr val="tx1"/>
                </a:solidFill>
                <a:latin typeface="DevLys 10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100" pitchFamily="2" charset="0"/>
              </a:rPr>
              <a:t>yxh</a:t>
            </a:r>
            <a:r>
              <a:rPr lang="en-US" sz="2400" dirty="0" smtClean="0">
                <a:solidFill>
                  <a:schemeClr val="tx1"/>
                </a:solidFill>
                <a:latin typeface="DevLys 10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100" pitchFamily="2" charset="0"/>
              </a:rPr>
              <a:t>gqbZ</a:t>
            </a:r>
            <a:r>
              <a:rPr lang="en-US" sz="2400" dirty="0" smtClean="0">
                <a:solidFill>
                  <a:schemeClr val="tx1"/>
                </a:solidFill>
                <a:latin typeface="DevLys 10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100" pitchFamily="2" charset="0"/>
              </a:rPr>
              <a:t>lhys</a:t>
            </a:r>
            <a:r>
              <a:rPr lang="en-US" sz="2400" dirty="0" smtClean="0">
                <a:solidFill>
                  <a:schemeClr val="tx1"/>
                </a:solidFill>
                <a:latin typeface="DevLys 100" pitchFamily="2" charset="0"/>
              </a:rPr>
              <a:t>  </a:t>
            </a:r>
            <a:r>
              <a:rPr lang="en-US" sz="2400" dirty="0" err="1" smtClean="0">
                <a:solidFill>
                  <a:schemeClr val="tx1"/>
                </a:solidFill>
                <a:latin typeface="DevLys 100" pitchFamily="2" charset="0"/>
              </a:rPr>
              <a:t>lqjf</a:t>
            </a:r>
            <a:r>
              <a:rPr lang="en-US" sz="2400" dirty="0" smtClean="0">
                <a:solidFill>
                  <a:schemeClr val="tx1"/>
                </a:solidFill>
                <a:latin typeface="DevLys 100" pitchFamily="2" charset="0"/>
              </a:rPr>
              <a:t>{</a:t>
            </a:r>
            <a:r>
              <a:rPr lang="en-US" sz="2400" dirty="0" err="1" smtClean="0">
                <a:solidFill>
                  <a:schemeClr val="tx1"/>
                </a:solidFill>
                <a:latin typeface="DevLys 100" pitchFamily="2" charset="0"/>
              </a:rPr>
              <a:t>kr</a:t>
            </a:r>
            <a:r>
              <a:rPr lang="en-US" sz="2400" dirty="0" smtClean="0">
                <a:solidFill>
                  <a:schemeClr val="tx1"/>
                </a:solidFill>
                <a:latin typeface="DevLys 10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100" pitchFamily="2" charset="0"/>
              </a:rPr>
              <a:t>gS</a:t>
            </a:r>
            <a:r>
              <a:rPr lang="en-US" sz="2400" dirty="0" smtClean="0">
                <a:solidFill>
                  <a:schemeClr val="tx1"/>
                </a:solidFill>
                <a:latin typeface="DevLys 100" pitchFamily="2" charset="0"/>
              </a:rPr>
              <a:t> A</a:t>
            </a:r>
          </a:p>
          <a:p>
            <a:pPr marL="455613" indent="-455613"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2400" dirty="0" smtClean="0">
                <a:solidFill>
                  <a:schemeClr val="tx1"/>
                </a:solidFill>
                <a:latin typeface="DevLys 010" pitchFamily="2" charset="0"/>
              </a:rPr>
              <a:t>4-</a:t>
            </a:r>
            <a:r>
              <a:rPr lang="en-US" sz="2400" dirty="0" smtClean="0">
                <a:solidFill>
                  <a:schemeClr val="tx1"/>
                </a:solidFill>
                <a:latin typeface="DevLys 100" pitchFamily="2" charset="0"/>
              </a:rPr>
              <a:t>  </a:t>
            </a:r>
            <a:r>
              <a:rPr lang="en-US" sz="2400" dirty="0" err="1" smtClean="0">
                <a:solidFill>
                  <a:schemeClr val="tx1"/>
                </a:solidFill>
                <a:latin typeface="DevLys 100" pitchFamily="2" charset="0"/>
              </a:rPr>
              <a:t>vkidksa</a:t>
            </a:r>
            <a:r>
              <a:rPr lang="en-US" sz="2400" dirty="0" smtClean="0">
                <a:solidFill>
                  <a:schemeClr val="tx1"/>
                </a:solidFill>
                <a:latin typeface="DevLys 10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100" pitchFamily="2" charset="0"/>
              </a:rPr>
              <a:t>izkIr</a:t>
            </a:r>
            <a:r>
              <a:rPr lang="en-US" sz="2400" dirty="0" smtClean="0">
                <a:solidFill>
                  <a:schemeClr val="tx1"/>
                </a:solidFill>
                <a:latin typeface="DevLys 10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100" pitchFamily="2" charset="0"/>
              </a:rPr>
              <a:t>gqbZ</a:t>
            </a:r>
            <a:r>
              <a:rPr lang="en-US" sz="2400" dirty="0" smtClean="0">
                <a:solidFill>
                  <a:schemeClr val="tx1"/>
                </a:solidFill>
                <a:latin typeface="DevLys 10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100" pitchFamily="2" charset="0"/>
              </a:rPr>
              <a:t>ernku</a:t>
            </a:r>
            <a:r>
              <a:rPr lang="en-US" sz="2400" dirty="0" smtClean="0">
                <a:solidFill>
                  <a:schemeClr val="tx1"/>
                </a:solidFill>
                <a:latin typeface="DevLys 100" pitchFamily="2" charset="0"/>
              </a:rPr>
              <a:t> ;</a:t>
            </a:r>
            <a:r>
              <a:rPr lang="en-US" sz="2400" dirty="0" err="1" smtClean="0">
                <a:solidFill>
                  <a:schemeClr val="tx1"/>
                </a:solidFill>
                <a:latin typeface="DevLys 100" pitchFamily="2" charset="0"/>
              </a:rPr>
              <a:t>wfuV</a:t>
            </a:r>
            <a:r>
              <a:rPr lang="en-US" sz="2400" dirty="0" smtClean="0">
                <a:solidFill>
                  <a:schemeClr val="tx1"/>
                </a:solidFill>
                <a:latin typeface="DevLys 100" pitchFamily="2" charset="0"/>
              </a:rPr>
              <a:t>] </a:t>
            </a:r>
            <a:r>
              <a:rPr lang="en-US" sz="2400" dirty="0" err="1" smtClean="0">
                <a:solidFill>
                  <a:schemeClr val="tx1"/>
                </a:solidFill>
                <a:latin typeface="DevLys 100" pitchFamily="2" charset="0"/>
              </a:rPr>
              <a:t>mEehnokjksa</a:t>
            </a:r>
            <a:r>
              <a:rPr lang="en-US" sz="2400" dirty="0" smtClean="0">
                <a:solidFill>
                  <a:schemeClr val="tx1"/>
                </a:solidFill>
                <a:latin typeface="DevLys 100" pitchFamily="2" charset="0"/>
              </a:rPr>
              <a:t> dh la[;k ds </a:t>
            </a:r>
            <a:r>
              <a:rPr lang="en-US" sz="2400" dirty="0" err="1" smtClean="0">
                <a:solidFill>
                  <a:schemeClr val="tx1"/>
                </a:solidFill>
                <a:latin typeface="DevLys 100" pitchFamily="2" charset="0"/>
              </a:rPr>
              <a:t>eku</a:t>
            </a:r>
            <a:r>
              <a:rPr lang="en-US" sz="2400" dirty="0" smtClean="0">
                <a:solidFill>
                  <a:schemeClr val="tx1"/>
                </a:solidFill>
                <a:latin typeface="DevLys 10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100" pitchFamily="2" charset="0"/>
              </a:rPr>
              <a:t>ls</a:t>
            </a:r>
            <a:r>
              <a:rPr lang="en-US" sz="2400" dirty="0" smtClean="0">
                <a:solidFill>
                  <a:schemeClr val="tx1"/>
                </a:solidFill>
                <a:latin typeface="DevLys 100" pitchFamily="2" charset="0"/>
              </a:rPr>
              <a:t>   </a:t>
            </a:r>
            <a:r>
              <a:rPr lang="en-US" sz="2400" dirty="0" err="1" smtClean="0">
                <a:solidFill>
                  <a:schemeClr val="tx1"/>
                </a:solidFill>
                <a:latin typeface="DevLys 100" pitchFamily="2" charset="0"/>
              </a:rPr>
              <a:t>mfpr</a:t>
            </a:r>
            <a:r>
              <a:rPr lang="en-US" sz="2400" dirty="0" smtClean="0">
                <a:solidFill>
                  <a:schemeClr val="tx1"/>
                </a:solidFill>
                <a:latin typeface="DevLys 100" pitchFamily="2" charset="0"/>
              </a:rPr>
              <a:t> la[;k </a:t>
            </a:r>
            <a:r>
              <a:rPr lang="en-US" sz="2400" dirty="0" err="1" smtClean="0">
                <a:solidFill>
                  <a:schemeClr val="tx1"/>
                </a:solidFill>
                <a:latin typeface="DevLys 100" pitchFamily="2" charset="0"/>
              </a:rPr>
              <a:t>esa</a:t>
            </a:r>
            <a:r>
              <a:rPr lang="en-US" sz="2400" dirty="0" smtClean="0">
                <a:solidFill>
                  <a:schemeClr val="tx1"/>
                </a:solidFill>
                <a:latin typeface="DevLys 10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100" pitchFamily="2" charset="0"/>
              </a:rPr>
              <a:t>izkIr</a:t>
            </a:r>
            <a:r>
              <a:rPr lang="en-US" sz="2400" dirty="0" smtClean="0">
                <a:solidFill>
                  <a:schemeClr val="tx1"/>
                </a:solidFill>
                <a:latin typeface="DevLys 10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100" pitchFamily="2" charset="0"/>
              </a:rPr>
              <a:t>gqbZ</a:t>
            </a:r>
            <a:r>
              <a:rPr lang="en-US" sz="2400" dirty="0" smtClean="0">
                <a:solidFill>
                  <a:schemeClr val="tx1"/>
                </a:solidFill>
                <a:latin typeface="DevLys 100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DevLys 100" pitchFamily="2" charset="0"/>
              </a:rPr>
              <a:t>gS</a:t>
            </a:r>
            <a:r>
              <a:rPr lang="en-US" sz="2400" dirty="0" smtClean="0">
                <a:solidFill>
                  <a:schemeClr val="tx1"/>
                </a:solidFill>
                <a:latin typeface="DevLys 100" pitchFamily="2" charset="0"/>
              </a:rPr>
              <a:t> </a:t>
            </a:r>
            <a:endParaRPr lang="en-US" sz="2400" dirty="0">
              <a:solidFill>
                <a:schemeClr val="tx1"/>
              </a:solidFill>
              <a:latin typeface="DevLys 100" pitchFamily="2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B22DC6-0766-4DA8-9D76-39EC95FBAAEF}" type="slidenum">
              <a:rPr lang="en-IN"/>
              <a:pPr>
                <a:defRPr/>
              </a:pPr>
              <a:t>52</a:t>
            </a:fld>
            <a:endParaRPr lang="en-IN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1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8794" y="1933590"/>
            <a:ext cx="5476875" cy="363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063"/>
            <a:ext cx="8229600" cy="714375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 smtClean="0">
                <a:latin typeface="DevLys 010" pitchFamily="2" charset="0"/>
                <a:ea typeface="+mj-ea"/>
              </a:rPr>
              <a:t>bZ</a:t>
            </a:r>
            <a:r>
              <a:rPr lang="en-US" dirty="0" smtClean="0">
                <a:latin typeface="DevLys 010" pitchFamily="2" charset="0"/>
                <a:ea typeface="+mj-ea"/>
              </a:rPr>
              <a:t> oh ,e </a:t>
            </a:r>
            <a:r>
              <a:rPr lang="en-US" dirty="0" err="1" smtClean="0">
                <a:latin typeface="DevLys 010" pitchFamily="2" charset="0"/>
                <a:ea typeface="+mj-ea"/>
              </a:rPr>
              <a:t>e’khu</a:t>
            </a:r>
            <a:endParaRPr lang="en-US" dirty="0">
              <a:latin typeface="DevLys 010" pitchFamily="2" charset="0"/>
              <a:ea typeface="+mj-ea"/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CA5FAD1A-F47F-4047-B5F1-B27D6E91FEE5}" type="slidenum">
              <a:rPr lang="en-IN"/>
              <a:pPr>
                <a:defRPr/>
              </a:pPr>
              <a:t>53</a:t>
            </a:fld>
            <a:endParaRPr lang="en-IN"/>
          </a:p>
        </p:txBody>
      </p:sp>
      <p:sp>
        <p:nvSpPr>
          <p:cNvPr id="11269" name="AutoShape 5"/>
          <p:cNvSpPr>
            <a:spLocks noChangeArrowheads="1"/>
          </p:cNvSpPr>
          <p:nvPr/>
        </p:nvSpPr>
        <p:spPr bwMode="auto">
          <a:xfrm>
            <a:off x="2268538" y="5661025"/>
            <a:ext cx="1857375" cy="439738"/>
          </a:xfrm>
          <a:prstGeom prst="roundRect">
            <a:avLst>
              <a:gd name="adj" fmla="val 16667"/>
            </a:avLst>
          </a:prstGeom>
          <a:solidFill>
            <a:srgbClr val="0000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84088" tIns="42044" rIns="84088" bIns="42044" anchor="ctr"/>
          <a:lstStyle/>
          <a:p>
            <a:pPr defTabSz="841375"/>
            <a:r>
              <a:rPr lang="en-US" sz="2000" b="1">
                <a:solidFill>
                  <a:srgbClr val="FFFFFF"/>
                </a:solidFill>
                <a:latin typeface="DevLys 100" pitchFamily="2" charset="0"/>
              </a:rPr>
              <a:t>Ekrnku ;wfuV ckDl</a:t>
            </a:r>
          </a:p>
        </p:txBody>
      </p:sp>
      <p:sp>
        <p:nvSpPr>
          <p:cNvPr id="11270" name="AutoShape 7"/>
          <p:cNvSpPr>
            <a:spLocks noChangeArrowheads="1"/>
          </p:cNvSpPr>
          <p:nvPr/>
        </p:nvSpPr>
        <p:spPr bwMode="auto">
          <a:xfrm>
            <a:off x="5643563" y="5589588"/>
            <a:ext cx="2214562" cy="439737"/>
          </a:xfrm>
          <a:prstGeom prst="roundRect">
            <a:avLst>
              <a:gd name="adj" fmla="val 16667"/>
            </a:avLst>
          </a:prstGeom>
          <a:solidFill>
            <a:srgbClr val="000066"/>
          </a:solidFill>
          <a:ln w="9525">
            <a:solidFill>
              <a:schemeClr val="accent1"/>
            </a:solidFill>
            <a:round/>
            <a:headEnd/>
            <a:tailEnd/>
          </a:ln>
        </p:spPr>
        <p:txBody>
          <a:bodyPr wrap="none" lIns="84088" tIns="42044" rIns="84088" bIns="42044" anchor="ctr"/>
          <a:lstStyle/>
          <a:p>
            <a:pPr defTabSz="841375"/>
            <a:r>
              <a:rPr lang="en-US" sz="2400">
                <a:solidFill>
                  <a:srgbClr val="FFFFFF"/>
                </a:solidFill>
                <a:latin typeface="DevLys 010" pitchFamily="2" charset="0"/>
              </a:rPr>
              <a:t>fu;a=.k ;wfuV ckDl</a:t>
            </a:r>
          </a:p>
        </p:txBody>
      </p:sp>
      <p:sp>
        <p:nvSpPr>
          <p:cNvPr id="11" name="Action Button: Return 10">
            <a:hlinkClick r:id="" action="ppaction://noaction" highlightClick="1">
              <a:snd r:embed="rId4" name="Doorbell"/>
            </a:hlinkClick>
          </p:cNvPr>
          <p:cNvSpPr/>
          <p:nvPr/>
        </p:nvSpPr>
        <p:spPr>
          <a:xfrm>
            <a:off x="8802688" y="6510338"/>
            <a:ext cx="354012" cy="347662"/>
          </a:xfrm>
          <a:prstGeom prst="actionButtonRetur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539750" y="3141663"/>
            <a:ext cx="1319213" cy="93345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dirty="0" err="1">
                <a:latin typeface="DevLys 010" pitchFamily="2" charset="0"/>
              </a:rPr>
              <a:t>Ek’khukssa</a:t>
            </a:r>
            <a:r>
              <a:rPr lang="en-US" sz="2800" dirty="0">
                <a:latin typeface="DevLys 010" pitchFamily="2" charset="0"/>
              </a:rPr>
              <a:t> ds </a:t>
            </a:r>
            <a:r>
              <a:rPr lang="en-US" sz="2800" dirty="0" err="1">
                <a:latin typeface="DevLys 010" pitchFamily="2" charset="0"/>
              </a:rPr>
              <a:t>uEcj</a:t>
            </a:r>
            <a:endParaRPr lang="en-US" sz="2800" dirty="0">
              <a:latin typeface="DevLys 010" pitchFamily="2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3059113" y="3213100"/>
            <a:ext cx="360362" cy="244792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 flipV="1">
            <a:off x="6227763" y="4294188"/>
            <a:ext cx="295275" cy="122555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3059113" y="3213100"/>
            <a:ext cx="1225550" cy="244792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 flipV="1">
            <a:off x="2484438" y="3141663"/>
            <a:ext cx="574675" cy="251936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914400" y="3810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dirty="0" err="1">
                <a:latin typeface="DevLys 100" pitchFamily="2" charset="0"/>
              </a:rPr>
              <a:t>fu;a</a:t>
            </a:r>
            <a:r>
              <a:rPr lang="en-US" sz="2800" dirty="0">
                <a:latin typeface="DevLys 100" pitchFamily="2" charset="0"/>
              </a:rPr>
              <a:t>=.k ;</a:t>
            </a:r>
            <a:r>
              <a:rPr lang="en-US" sz="2800" dirty="0" err="1">
                <a:latin typeface="DevLys 100" pitchFamily="2" charset="0"/>
              </a:rPr>
              <a:t>wfuV</a:t>
            </a:r>
            <a:r>
              <a:rPr lang="en-US" sz="2800" dirty="0">
                <a:latin typeface="DevLys 100" pitchFamily="2" charset="0"/>
              </a:rPr>
              <a:t> ¼dUVªksy ;wfuV½ </a:t>
            </a:r>
            <a:r>
              <a:rPr lang="en-US" sz="2800" dirty="0" err="1">
                <a:latin typeface="DevLys 100" pitchFamily="2" charset="0"/>
              </a:rPr>
              <a:t>e’khu</a:t>
            </a:r>
            <a:r>
              <a:rPr lang="en-US" sz="2800" dirty="0">
                <a:latin typeface="DevLys 100" pitchFamily="2" charset="0"/>
              </a:rPr>
              <a:t> </a:t>
            </a:r>
            <a:r>
              <a:rPr lang="en-US" sz="2800" dirty="0" err="1">
                <a:latin typeface="DevLys 100" pitchFamily="2" charset="0"/>
              </a:rPr>
              <a:t>dks</a:t>
            </a:r>
            <a:r>
              <a:rPr lang="en-US" sz="2800" dirty="0">
                <a:latin typeface="DevLys 100" pitchFamily="2" charset="0"/>
              </a:rPr>
              <a:t> [</a:t>
            </a:r>
            <a:r>
              <a:rPr lang="en-US" sz="2800" dirty="0" err="1">
                <a:latin typeface="DevLys 100" pitchFamily="2" charset="0"/>
              </a:rPr>
              <a:t>kksyus</a:t>
            </a:r>
            <a:r>
              <a:rPr lang="en-US" sz="2800" dirty="0">
                <a:latin typeface="DevLys 100" pitchFamily="2" charset="0"/>
              </a:rPr>
              <a:t> dh </a:t>
            </a:r>
            <a:r>
              <a:rPr lang="en-US" sz="2800" dirty="0" err="1" smtClean="0">
                <a:latin typeface="DevLys 100" pitchFamily="2" charset="0"/>
              </a:rPr>
              <a:t>fof</a:t>
            </a:r>
            <a:r>
              <a:rPr lang="en-US" sz="2800" dirty="0" smtClean="0">
                <a:latin typeface="DevLys 100" pitchFamily="2" charset="0"/>
              </a:rPr>
              <a:t>/k</a:t>
            </a:r>
            <a:endParaRPr lang="en-US" sz="2800" dirty="0">
              <a:latin typeface="DevLys 100" pitchFamily="2" charset="0"/>
            </a:endParaRPr>
          </a:p>
        </p:txBody>
      </p:sp>
      <p:pic>
        <p:nvPicPr>
          <p:cNvPr id="12291" name="Picture 4" descr="C:\Documents and Settings\Administrator\Desktop\ecil\Photos\cont7.jpg"/>
          <p:cNvPicPr>
            <a:picLocks noChangeAspect="1" noChangeArrowheads="1"/>
          </p:cNvPicPr>
          <p:nvPr/>
        </p:nvPicPr>
        <p:blipFill>
          <a:blip r:embed="rId2">
            <a:lum bright="12000" contrast="24000"/>
          </a:blip>
          <a:srcRect/>
          <a:stretch>
            <a:fillRect/>
          </a:stretch>
        </p:blipFill>
        <p:spPr bwMode="auto">
          <a:xfrm>
            <a:off x="4929188" y="1714500"/>
            <a:ext cx="3665537" cy="324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84213" y="1701800"/>
            <a:ext cx="4044950" cy="4097338"/>
            <a:chOff x="672" y="1579"/>
            <a:chExt cx="2110" cy="1709"/>
          </a:xfrm>
        </p:grpSpPr>
        <p:pic>
          <p:nvPicPr>
            <p:cNvPr id="12302" name="Picture 6" descr="C:\Documents and Settings\Administrator\Desktop\ecil\Photos\cont6.jpg"/>
            <p:cNvPicPr>
              <a:picLocks noChangeAspect="1" noChangeArrowheads="1"/>
            </p:cNvPicPr>
            <p:nvPr/>
          </p:nvPicPr>
          <p:blipFill>
            <a:blip r:embed="rId3">
              <a:lum bright="18000" contrast="30000"/>
            </a:blip>
            <a:srcRect/>
            <a:stretch>
              <a:fillRect/>
            </a:stretch>
          </p:blipFill>
          <p:spPr bwMode="auto">
            <a:xfrm>
              <a:off x="672" y="1579"/>
              <a:ext cx="2110" cy="13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303" name="Text Box 7"/>
            <p:cNvSpPr txBox="1">
              <a:spLocks noChangeArrowheads="1"/>
            </p:cNvSpPr>
            <p:nvPr/>
          </p:nvSpPr>
          <p:spPr bwMode="auto">
            <a:xfrm>
              <a:off x="1056" y="3055"/>
              <a:ext cx="1260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b="1">
                  <a:latin typeface="DevLys 100" pitchFamily="2" charset="0"/>
                </a:rPr>
                <a:t>dUVªksy ;wfuV ckDl</a:t>
              </a:r>
            </a:p>
          </p:txBody>
        </p:sp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5500688" y="2857500"/>
            <a:ext cx="2286000" cy="2654300"/>
            <a:chOff x="3600" y="1968"/>
            <a:chExt cx="1440" cy="1672"/>
          </a:xfrm>
        </p:grpSpPr>
        <p:grpSp>
          <p:nvGrpSpPr>
            <p:cNvPr id="4" name="Group 9"/>
            <p:cNvGrpSpPr>
              <a:grpSpLocks/>
            </p:cNvGrpSpPr>
            <p:nvPr/>
          </p:nvGrpSpPr>
          <p:grpSpPr bwMode="auto">
            <a:xfrm>
              <a:off x="3600" y="1968"/>
              <a:ext cx="1440" cy="1440"/>
              <a:chOff x="3600" y="1968"/>
              <a:chExt cx="1440" cy="1440"/>
            </a:xfrm>
          </p:grpSpPr>
          <p:sp>
            <p:nvSpPr>
              <p:cNvPr id="12298" name="Oval 10"/>
              <p:cNvSpPr>
                <a:spLocks noChangeArrowheads="1"/>
              </p:cNvSpPr>
              <p:nvPr/>
            </p:nvSpPr>
            <p:spPr bwMode="auto">
              <a:xfrm>
                <a:off x="3600" y="1968"/>
                <a:ext cx="336" cy="288"/>
              </a:xfrm>
              <a:prstGeom prst="ellips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12299" name="Oval 11"/>
              <p:cNvSpPr>
                <a:spLocks noChangeArrowheads="1"/>
              </p:cNvSpPr>
              <p:nvPr/>
            </p:nvSpPr>
            <p:spPr bwMode="auto">
              <a:xfrm>
                <a:off x="4704" y="2016"/>
                <a:ext cx="336" cy="288"/>
              </a:xfrm>
              <a:prstGeom prst="ellips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12300" name="Line 12"/>
              <p:cNvSpPr>
                <a:spLocks noChangeShapeType="1"/>
              </p:cNvSpPr>
              <p:nvPr/>
            </p:nvSpPr>
            <p:spPr bwMode="auto">
              <a:xfrm>
                <a:off x="3792" y="2256"/>
                <a:ext cx="528" cy="1152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01" name="Line 13"/>
              <p:cNvSpPr>
                <a:spLocks noChangeShapeType="1"/>
              </p:cNvSpPr>
              <p:nvPr/>
            </p:nvSpPr>
            <p:spPr bwMode="auto">
              <a:xfrm flipH="1">
                <a:off x="4320" y="2304"/>
                <a:ext cx="528" cy="1104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2297" name="Text Box 14"/>
            <p:cNvSpPr txBox="1">
              <a:spLocks noChangeArrowheads="1"/>
            </p:cNvSpPr>
            <p:nvPr/>
          </p:nvSpPr>
          <p:spPr bwMode="auto">
            <a:xfrm>
              <a:off x="3667" y="3407"/>
              <a:ext cx="1305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b="1">
                  <a:latin typeface="DevLys 100" pitchFamily="2" charset="0"/>
                </a:rPr>
                <a:t>ckDl [kksyus ds ykWd</a:t>
              </a:r>
            </a:p>
          </p:txBody>
        </p:sp>
      </p:grp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B1E2948F-DD81-48E6-811B-D7A0EAC40730}" type="slidenum">
              <a:rPr lang="en-US" smtClean="0"/>
              <a:pPr>
                <a:defRPr/>
              </a:pPr>
              <a:t>54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Documents and Settings\Administrator\Desktop\ecil\Photos\cont8.jpg"/>
          <p:cNvPicPr>
            <a:picLocks noChangeAspect="1" noChangeArrowheads="1"/>
          </p:cNvPicPr>
          <p:nvPr/>
        </p:nvPicPr>
        <p:blipFill>
          <a:blip r:embed="rId2">
            <a:lum bright="12000" contrast="18000"/>
          </a:blip>
          <a:srcRect/>
          <a:stretch>
            <a:fillRect/>
          </a:stretch>
        </p:blipFill>
        <p:spPr bwMode="auto">
          <a:xfrm>
            <a:off x="639763" y="1773238"/>
            <a:ext cx="4086225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868363" y="5445125"/>
            <a:ext cx="36290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/>
            <a:r>
              <a:rPr lang="en-US" b="1">
                <a:latin typeface="DevLys 100" pitchFamily="2" charset="0"/>
              </a:rPr>
              <a:t>YkkWd dks /khjs ls viuh vkSj [khpsa </a:t>
            </a:r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979488" y="908050"/>
            <a:ext cx="7286625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dirty="0" err="1">
                <a:latin typeface="DevLys 100" pitchFamily="2" charset="0"/>
              </a:rPr>
              <a:t>dUVªksy</a:t>
            </a:r>
            <a:r>
              <a:rPr lang="en-US" sz="2800" dirty="0">
                <a:latin typeface="DevLys 100" pitchFamily="2" charset="0"/>
              </a:rPr>
              <a:t> ;</a:t>
            </a:r>
            <a:r>
              <a:rPr lang="en-US" sz="2800" dirty="0" err="1">
                <a:latin typeface="DevLys 100" pitchFamily="2" charset="0"/>
              </a:rPr>
              <a:t>wfuV</a:t>
            </a:r>
            <a:r>
              <a:rPr lang="en-US" sz="2800" dirty="0">
                <a:latin typeface="DevLys 100" pitchFamily="2" charset="0"/>
              </a:rPr>
              <a:t> </a:t>
            </a:r>
            <a:r>
              <a:rPr lang="en-US" sz="2800" dirty="0" err="1" smtClean="0">
                <a:latin typeface="DevLys 100" pitchFamily="2" charset="0"/>
              </a:rPr>
              <a:t>dks</a:t>
            </a:r>
            <a:r>
              <a:rPr lang="en-US" sz="2800" dirty="0" smtClean="0">
                <a:latin typeface="DevLys 100" pitchFamily="2" charset="0"/>
              </a:rPr>
              <a:t> </a:t>
            </a:r>
            <a:r>
              <a:rPr lang="en-US" sz="2800" dirty="0">
                <a:latin typeface="DevLys 100" pitchFamily="2" charset="0"/>
              </a:rPr>
              <a:t>[</a:t>
            </a:r>
            <a:r>
              <a:rPr lang="en-US" sz="2800" dirty="0" err="1">
                <a:latin typeface="DevLys 100" pitchFamily="2" charset="0"/>
              </a:rPr>
              <a:t>kksyus</a:t>
            </a:r>
            <a:r>
              <a:rPr lang="en-US" sz="2800" dirty="0">
                <a:latin typeface="DevLys 100" pitchFamily="2" charset="0"/>
              </a:rPr>
              <a:t> dh </a:t>
            </a:r>
            <a:r>
              <a:rPr lang="en-US" sz="2800" dirty="0" err="1" smtClean="0">
                <a:latin typeface="DevLys 100" pitchFamily="2" charset="0"/>
              </a:rPr>
              <a:t>fof</a:t>
            </a:r>
            <a:r>
              <a:rPr lang="en-US" sz="2800" dirty="0" smtClean="0">
                <a:latin typeface="DevLys 100" pitchFamily="2" charset="0"/>
              </a:rPr>
              <a:t>/k</a:t>
            </a:r>
            <a:endParaRPr lang="en-US" sz="2800" dirty="0">
              <a:latin typeface="DevLys 100" pitchFamily="2" charset="0"/>
            </a:endParaRPr>
          </a:p>
        </p:txBody>
      </p:sp>
      <p:pic>
        <p:nvPicPr>
          <p:cNvPr id="13317" name="Picture 6" descr="C:\Documents and Settings\Administrator\Desktop\ecil\Photos\cont9.jpg"/>
          <p:cNvPicPr>
            <a:picLocks noChangeAspect="1" noChangeArrowheads="1"/>
          </p:cNvPicPr>
          <p:nvPr/>
        </p:nvPicPr>
        <p:blipFill>
          <a:blip r:embed="rId3">
            <a:lum bright="12000" contrast="12000"/>
          </a:blip>
          <a:srcRect/>
          <a:stretch>
            <a:fillRect/>
          </a:stretch>
        </p:blipFill>
        <p:spPr bwMode="auto">
          <a:xfrm>
            <a:off x="5000625" y="1825625"/>
            <a:ext cx="3714750" cy="333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2209800" y="3076575"/>
            <a:ext cx="609600" cy="1066800"/>
            <a:chOff x="1392" y="1680"/>
            <a:chExt cx="384" cy="672"/>
          </a:xfrm>
        </p:grpSpPr>
        <p:sp>
          <p:nvSpPr>
            <p:cNvPr id="13323" name="Line 8"/>
            <p:cNvSpPr>
              <a:spLocks noChangeShapeType="1"/>
            </p:cNvSpPr>
            <p:nvPr/>
          </p:nvSpPr>
          <p:spPr bwMode="auto">
            <a:xfrm flipH="1">
              <a:off x="1392" y="1680"/>
              <a:ext cx="384" cy="24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24" name="Line 9"/>
            <p:cNvSpPr>
              <a:spLocks noChangeShapeType="1"/>
            </p:cNvSpPr>
            <p:nvPr/>
          </p:nvSpPr>
          <p:spPr bwMode="auto">
            <a:xfrm>
              <a:off x="1392" y="1920"/>
              <a:ext cx="0" cy="432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 type="triangle" w="med" len="med"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319" name="Line 11"/>
          <p:cNvSpPr>
            <a:spLocks noChangeShapeType="1"/>
          </p:cNvSpPr>
          <p:nvPr/>
        </p:nvSpPr>
        <p:spPr bwMode="auto">
          <a:xfrm>
            <a:off x="6858000" y="3276600"/>
            <a:ext cx="0" cy="6858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20" name="Rectangle 12"/>
          <p:cNvSpPr>
            <a:spLocks noChangeArrowheads="1"/>
          </p:cNvSpPr>
          <p:nvPr/>
        </p:nvSpPr>
        <p:spPr bwMode="auto">
          <a:xfrm>
            <a:off x="5143500" y="5307013"/>
            <a:ext cx="350043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dirty="0" err="1">
                <a:latin typeface="DevLys 100" pitchFamily="2" charset="0"/>
              </a:rPr>
              <a:t>YkkWd</a:t>
            </a:r>
            <a:r>
              <a:rPr lang="en-US" b="1" dirty="0">
                <a:latin typeface="DevLys 100" pitchFamily="2" charset="0"/>
              </a:rPr>
              <a:t> </a:t>
            </a:r>
            <a:r>
              <a:rPr lang="en-US" b="1" dirty="0" err="1">
                <a:latin typeface="DevLys 100" pitchFamily="2" charset="0"/>
              </a:rPr>
              <a:t>dks</a:t>
            </a:r>
            <a:r>
              <a:rPr lang="en-US" b="1" dirty="0">
                <a:latin typeface="DevLys 100" pitchFamily="2" charset="0"/>
              </a:rPr>
              <a:t> /</a:t>
            </a:r>
            <a:r>
              <a:rPr lang="en-US" b="1" dirty="0" err="1">
                <a:latin typeface="DevLys 100" pitchFamily="2" charset="0"/>
              </a:rPr>
              <a:t>khjs</a:t>
            </a:r>
            <a:r>
              <a:rPr lang="en-US" b="1" dirty="0">
                <a:latin typeface="DevLys 100" pitchFamily="2" charset="0"/>
              </a:rPr>
              <a:t> </a:t>
            </a:r>
            <a:r>
              <a:rPr lang="en-US" b="1" dirty="0" err="1">
                <a:latin typeface="DevLys 100" pitchFamily="2" charset="0"/>
              </a:rPr>
              <a:t>ls</a:t>
            </a:r>
            <a:r>
              <a:rPr lang="en-US" b="1" dirty="0">
                <a:latin typeface="DevLys 100" pitchFamily="2" charset="0"/>
              </a:rPr>
              <a:t> </a:t>
            </a:r>
            <a:r>
              <a:rPr lang="en-US" b="1" dirty="0" err="1">
                <a:latin typeface="DevLys 100" pitchFamily="2" charset="0"/>
              </a:rPr>
              <a:t>viuh</a:t>
            </a:r>
            <a:r>
              <a:rPr lang="en-US" b="1" dirty="0">
                <a:latin typeface="DevLys 100" pitchFamily="2" charset="0"/>
              </a:rPr>
              <a:t> </a:t>
            </a:r>
            <a:r>
              <a:rPr lang="en-US" b="1" dirty="0" err="1">
                <a:latin typeface="DevLys 100" pitchFamily="2" charset="0"/>
              </a:rPr>
              <a:t>vkSj</a:t>
            </a:r>
            <a:r>
              <a:rPr lang="en-US" b="1" dirty="0">
                <a:latin typeface="DevLys 100" pitchFamily="2" charset="0"/>
              </a:rPr>
              <a:t> [</a:t>
            </a:r>
            <a:r>
              <a:rPr lang="en-US" b="1" dirty="0" err="1">
                <a:latin typeface="DevLys 100" pitchFamily="2" charset="0"/>
              </a:rPr>
              <a:t>khpdj</a:t>
            </a:r>
            <a:r>
              <a:rPr lang="en-US" b="1" dirty="0">
                <a:latin typeface="DevLys 100" pitchFamily="2" charset="0"/>
              </a:rPr>
              <a:t> </a:t>
            </a:r>
            <a:r>
              <a:rPr lang="en-US" b="1" dirty="0" err="1">
                <a:latin typeface="DevLys 100" pitchFamily="2" charset="0"/>
              </a:rPr>
              <a:t>mij</a:t>
            </a:r>
            <a:r>
              <a:rPr lang="en-US" b="1" dirty="0">
                <a:latin typeface="DevLys 100" pitchFamily="2" charset="0"/>
              </a:rPr>
              <a:t> dh </a:t>
            </a:r>
            <a:r>
              <a:rPr lang="en-US" b="1" dirty="0" err="1">
                <a:latin typeface="DevLys 100" pitchFamily="2" charset="0"/>
              </a:rPr>
              <a:t>vkSj</a:t>
            </a:r>
            <a:r>
              <a:rPr lang="en-US" b="1" dirty="0">
                <a:latin typeface="DevLys 100" pitchFamily="2" charset="0"/>
              </a:rPr>
              <a:t> </a:t>
            </a:r>
            <a:r>
              <a:rPr lang="en-US" b="1" dirty="0" err="1" smtClean="0">
                <a:latin typeface="DevLys 100" pitchFamily="2" charset="0"/>
              </a:rPr>
              <a:t>nckus</a:t>
            </a:r>
            <a:r>
              <a:rPr lang="en-US" b="1" dirty="0" smtClean="0">
                <a:latin typeface="DevLys 100" pitchFamily="2" charset="0"/>
              </a:rPr>
              <a:t> </a:t>
            </a:r>
            <a:r>
              <a:rPr lang="en-US" b="1" dirty="0" err="1" smtClean="0">
                <a:latin typeface="DevLys 100" pitchFamily="2" charset="0"/>
              </a:rPr>
              <a:t>ij</a:t>
            </a:r>
            <a:r>
              <a:rPr lang="en-US" b="1" dirty="0" smtClean="0">
                <a:latin typeface="DevLys 100" pitchFamily="2" charset="0"/>
              </a:rPr>
              <a:t> &lt;</a:t>
            </a:r>
            <a:r>
              <a:rPr lang="en-US" b="1" dirty="0" err="1" smtClean="0">
                <a:latin typeface="DevLys 100" pitchFamily="2" charset="0"/>
              </a:rPr>
              <a:t>Ddu</a:t>
            </a:r>
            <a:r>
              <a:rPr lang="en-US" b="1" dirty="0" smtClean="0">
                <a:latin typeface="DevLys 100" pitchFamily="2" charset="0"/>
              </a:rPr>
              <a:t> </a:t>
            </a:r>
            <a:r>
              <a:rPr lang="en-US" b="1" dirty="0">
                <a:latin typeface="DevLys 100" pitchFamily="2" charset="0"/>
              </a:rPr>
              <a:t>[</a:t>
            </a:r>
            <a:r>
              <a:rPr lang="en-US" b="1" dirty="0" err="1">
                <a:latin typeface="DevLys 100" pitchFamily="2" charset="0"/>
              </a:rPr>
              <a:t>kqy</a:t>
            </a:r>
            <a:r>
              <a:rPr lang="en-US" b="1" dirty="0">
                <a:latin typeface="DevLys 100" pitchFamily="2" charset="0"/>
              </a:rPr>
              <a:t> </a:t>
            </a:r>
            <a:r>
              <a:rPr lang="en-US" b="1" dirty="0" err="1">
                <a:latin typeface="DevLys 100" pitchFamily="2" charset="0"/>
              </a:rPr>
              <a:t>tk;sxk</a:t>
            </a:r>
            <a:r>
              <a:rPr lang="en-US" b="1" dirty="0">
                <a:latin typeface="DevLys 100" pitchFamily="2" charset="0"/>
              </a:rPr>
              <a:t> </a:t>
            </a:r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9EB3D9-8B8F-45F4-842F-5BD65FD8D221}" type="slidenum">
              <a:rPr lang="en-IN"/>
              <a:pPr>
                <a:defRPr/>
              </a:pPr>
              <a:t>55</a:t>
            </a:fld>
            <a:endParaRPr lang="en-IN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428604"/>
            <a:ext cx="8183880" cy="105156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8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100" pitchFamily="2" charset="0"/>
              </a:rPr>
              <a:t>    </a:t>
            </a:r>
            <a:r>
              <a:rPr lang="en-US" sz="2800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100" pitchFamily="2" charset="0"/>
              </a:rPr>
              <a:t>dUVªksy</a:t>
            </a:r>
            <a:r>
              <a:rPr lang="en-US" sz="28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100" pitchFamily="2" charset="0"/>
              </a:rPr>
              <a:t> ;</a:t>
            </a:r>
            <a:r>
              <a:rPr lang="en-US" sz="2800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100" pitchFamily="2" charset="0"/>
              </a:rPr>
              <a:t>wfuV</a:t>
            </a:r>
            <a:r>
              <a:rPr lang="en-US" sz="28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100" pitchFamily="2" charset="0"/>
              </a:rPr>
              <a:t> </a:t>
            </a:r>
            <a:r>
              <a:rPr lang="en-US" sz="2800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100" pitchFamily="2" charset="0"/>
              </a:rPr>
              <a:t>dsfjaxdsl</a:t>
            </a:r>
            <a:r>
              <a:rPr lang="en-US" sz="28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100" pitchFamily="2" charset="0"/>
              </a:rPr>
              <a:t> ds </a:t>
            </a:r>
            <a:r>
              <a:rPr lang="en-US" sz="2800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100" pitchFamily="2" charset="0"/>
              </a:rPr>
              <a:t>vUnj</a:t>
            </a:r>
            <a:r>
              <a:rPr lang="en-US" sz="28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100" pitchFamily="2" charset="0"/>
              </a:rPr>
              <a:t> </a:t>
            </a:r>
            <a:r>
              <a:rPr lang="en-US" sz="2800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100" pitchFamily="2" charset="0"/>
              </a:rPr>
              <a:t>bl</a:t>
            </a:r>
            <a:r>
              <a:rPr lang="en-US" sz="28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100" pitchFamily="2" charset="0"/>
              </a:rPr>
              <a:t> </a:t>
            </a:r>
            <a:r>
              <a:rPr lang="en-US" sz="2800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100" pitchFamily="2" charset="0"/>
              </a:rPr>
              <a:t>izdkj</a:t>
            </a:r>
            <a:r>
              <a:rPr lang="en-US" sz="28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100" pitchFamily="2" charset="0"/>
              </a:rPr>
              <a:t> </a:t>
            </a:r>
            <a:r>
              <a:rPr lang="en-US" sz="2800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100" pitchFamily="2" charset="0"/>
              </a:rPr>
              <a:t>e’khu</a:t>
            </a:r>
            <a:r>
              <a:rPr lang="en-US" sz="28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100" pitchFamily="2" charset="0"/>
              </a:rPr>
              <a:t> j[</a:t>
            </a:r>
            <a:r>
              <a:rPr lang="en-US" sz="2800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100" pitchFamily="2" charset="0"/>
              </a:rPr>
              <a:t>kh</a:t>
            </a:r>
            <a:r>
              <a:rPr lang="en-US" sz="28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100" pitchFamily="2" charset="0"/>
              </a:rPr>
              <a:t> </a:t>
            </a:r>
            <a:r>
              <a:rPr lang="en-US" sz="2800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100" pitchFamily="2" charset="0"/>
              </a:rPr>
              <a:t>gqbZ</a:t>
            </a:r>
            <a:r>
              <a:rPr lang="en-US" sz="28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100" pitchFamily="2" charset="0"/>
              </a:rPr>
              <a:t> </a:t>
            </a:r>
            <a:r>
              <a:rPr lang="en-US" sz="2800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100" pitchFamily="2" charset="0"/>
              </a:rPr>
              <a:t>izkIr</a:t>
            </a:r>
            <a:r>
              <a:rPr lang="en-US" sz="28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100" pitchFamily="2" charset="0"/>
              </a:rPr>
              <a:t> </a:t>
            </a:r>
            <a:r>
              <a:rPr lang="en-US" sz="2800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100" pitchFamily="2" charset="0"/>
              </a:rPr>
              <a:t>gksxh</a:t>
            </a:r>
            <a:endParaRPr lang="en-US" sz="2800" dirty="0" smtClean="0">
              <a:solidFill>
                <a:schemeClr val="accent1">
                  <a:tint val="88000"/>
                  <a:satMod val="150000"/>
                </a:schemeClr>
              </a:solidFill>
              <a:latin typeface="DevLys 100" pitchFamily="2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71E97154-1408-446A-A985-946166C73902}" type="slidenum">
              <a:rPr lang="en-IN"/>
              <a:pPr>
                <a:defRPr/>
              </a:pPr>
              <a:t>56</a:t>
            </a:fld>
            <a:endParaRPr lang="en-IN"/>
          </a:p>
        </p:txBody>
      </p:sp>
      <p:pic>
        <p:nvPicPr>
          <p:cNvPr id="87042" name="Picture 2" descr="D:\RAHUL SAHU\sharma sir\ro and po hand book\PO Book\PO photos\20140722_16021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1500174"/>
            <a:ext cx="6072229" cy="4286264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549275"/>
            <a:ext cx="7772400" cy="735013"/>
          </a:xfr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100" pitchFamily="2" charset="0"/>
              </a:rPr>
              <a:t>dUVªksy</a:t>
            </a: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100" pitchFamily="2" charset="0"/>
              </a:rPr>
              <a:t> ;</a:t>
            </a:r>
            <a:r>
              <a:rPr lang="en-US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100" pitchFamily="2" charset="0"/>
              </a:rPr>
              <a:t>wfuV</a:t>
            </a: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100" pitchFamily="2" charset="0"/>
              </a:rPr>
              <a:t> </a:t>
            </a:r>
            <a:r>
              <a:rPr lang="en-US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100" pitchFamily="2" charset="0"/>
              </a:rPr>
              <a:t>dsfjaxdsl</a:t>
            </a: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100" pitchFamily="2" charset="0"/>
              </a:rPr>
              <a:t> </a:t>
            </a:r>
            <a:r>
              <a:rPr lang="en-US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100" pitchFamily="2" charset="0"/>
              </a:rPr>
              <a:t>ds</a:t>
            </a: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100" pitchFamily="2" charset="0"/>
              </a:rPr>
              <a:t> </a:t>
            </a:r>
            <a:r>
              <a:rPr lang="en-US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100" pitchFamily="2" charset="0"/>
              </a:rPr>
              <a:t>uEcjksa</a:t>
            </a: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100" pitchFamily="2" charset="0"/>
              </a:rPr>
              <a:t> </a:t>
            </a:r>
            <a:r>
              <a:rPr lang="en-US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100" pitchFamily="2" charset="0"/>
              </a:rPr>
              <a:t>dk</a:t>
            </a: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100" pitchFamily="2" charset="0"/>
              </a:rPr>
              <a:t> </a:t>
            </a:r>
            <a:r>
              <a:rPr lang="en-US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100" pitchFamily="2" charset="0"/>
              </a:rPr>
              <a:t>feyku</a:t>
            </a:r>
            <a:endParaRPr lang="en-US" dirty="0" smtClean="0">
              <a:solidFill>
                <a:schemeClr val="accent1">
                  <a:tint val="88000"/>
                  <a:satMod val="150000"/>
                </a:schemeClr>
              </a:solidFill>
              <a:latin typeface="DevLys 100" pitchFamily="2" charset="0"/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9750" y="1608138"/>
            <a:ext cx="3600450" cy="44291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err="1" smtClean="0">
                <a:latin typeface="DevLys 100" pitchFamily="2" charset="0"/>
              </a:rPr>
              <a:t>bZoh,e</a:t>
            </a:r>
            <a:r>
              <a:rPr lang="en-US" dirty="0" smtClean="0">
                <a:latin typeface="DevLys 100" pitchFamily="2" charset="0"/>
              </a:rPr>
              <a:t> </a:t>
            </a:r>
            <a:r>
              <a:rPr lang="en-US" dirty="0" err="1" smtClean="0">
                <a:latin typeface="DevLys 100" pitchFamily="2" charset="0"/>
              </a:rPr>
              <a:t>Ek’khu</a:t>
            </a:r>
            <a:r>
              <a:rPr lang="en-US" dirty="0" smtClean="0">
                <a:latin typeface="DevLys 100" pitchFamily="2" charset="0"/>
              </a:rPr>
              <a:t> </a:t>
            </a:r>
            <a:r>
              <a:rPr lang="en-US" dirty="0" err="1" smtClean="0">
                <a:latin typeface="DevLys 100" pitchFamily="2" charset="0"/>
              </a:rPr>
              <a:t>ds</a:t>
            </a:r>
            <a:r>
              <a:rPr lang="en-US" dirty="0" smtClean="0">
                <a:latin typeface="DevLys 100" pitchFamily="2" charset="0"/>
              </a:rPr>
              <a:t> </a:t>
            </a:r>
            <a:r>
              <a:rPr lang="en-US" dirty="0" err="1" smtClean="0">
                <a:latin typeface="DevLys 100" pitchFamily="2" charset="0"/>
              </a:rPr>
              <a:t>dsfjaxdsl</a:t>
            </a:r>
            <a:r>
              <a:rPr lang="en-US" dirty="0" smtClean="0">
                <a:latin typeface="DevLys 100" pitchFamily="2" charset="0"/>
              </a:rPr>
              <a:t> </a:t>
            </a:r>
            <a:r>
              <a:rPr lang="en-US" dirty="0" err="1" smtClean="0">
                <a:latin typeface="DevLys 100" pitchFamily="2" charset="0"/>
              </a:rPr>
              <a:t>ds</a:t>
            </a:r>
            <a:r>
              <a:rPr lang="en-US" dirty="0" smtClean="0">
                <a:latin typeface="DevLys 100" pitchFamily="2" charset="0"/>
              </a:rPr>
              <a:t> ,</a:t>
            </a:r>
            <a:r>
              <a:rPr lang="en-US" dirty="0" err="1" smtClean="0">
                <a:latin typeface="DevLys 100" pitchFamily="2" charset="0"/>
              </a:rPr>
              <a:t>Mªsl</a:t>
            </a:r>
            <a:r>
              <a:rPr lang="en-US" dirty="0" smtClean="0">
                <a:latin typeface="DevLys 100" pitchFamily="2" charset="0"/>
              </a:rPr>
              <a:t> </a:t>
            </a:r>
            <a:r>
              <a:rPr lang="en-US" dirty="0" err="1" smtClean="0">
                <a:latin typeface="DevLys 100" pitchFamily="2" charset="0"/>
              </a:rPr>
              <a:t>VSx</a:t>
            </a:r>
            <a:r>
              <a:rPr lang="en-US" dirty="0" smtClean="0">
                <a:latin typeface="DevLys 100" pitchFamily="2" charset="0"/>
              </a:rPr>
              <a:t> ,</a:t>
            </a:r>
            <a:r>
              <a:rPr lang="en-US" dirty="0" err="1" smtClean="0">
                <a:latin typeface="DevLys 100" pitchFamily="2" charset="0"/>
              </a:rPr>
              <a:t>oa</a:t>
            </a:r>
            <a:r>
              <a:rPr lang="en-US" dirty="0" smtClean="0">
                <a:latin typeface="DevLys 100" pitchFamily="2" charset="0"/>
              </a:rPr>
              <a:t> </a:t>
            </a:r>
            <a:r>
              <a:rPr lang="en-US" dirty="0" err="1" smtClean="0">
                <a:latin typeface="DevLys 100" pitchFamily="2" charset="0"/>
              </a:rPr>
              <a:t>e’khu</a:t>
            </a:r>
            <a:r>
              <a:rPr lang="en-US" dirty="0" smtClean="0">
                <a:latin typeface="DevLys 100" pitchFamily="2" charset="0"/>
              </a:rPr>
              <a:t> </a:t>
            </a:r>
            <a:r>
              <a:rPr lang="en-US" dirty="0" err="1" smtClean="0">
                <a:latin typeface="DevLys 100" pitchFamily="2" charset="0"/>
              </a:rPr>
              <a:t>ds</a:t>
            </a:r>
            <a:r>
              <a:rPr lang="en-US" dirty="0" smtClean="0">
                <a:latin typeface="DevLys 100" pitchFamily="2" charset="0"/>
              </a:rPr>
              <a:t> </a:t>
            </a:r>
            <a:r>
              <a:rPr lang="en-US" dirty="0" err="1" smtClean="0">
                <a:latin typeface="DevLys 100" pitchFamily="2" charset="0"/>
              </a:rPr>
              <a:t>ihNs</a:t>
            </a:r>
            <a:r>
              <a:rPr lang="en-US" dirty="0" smtClean="0">
                <a:latin typeface="DevLys 100" pitchFamily="2" charset="0"/>
              </a:rPr>
              <a:t> </a:t>
            </a:r>
            <a:r>
              <a:rPr lang="en-US" dirty="0" err="1" smtClean="0">
                <a:latin typeface="DevLys 100" pitchFamily="2" charset="0"/>
              </a:rPr>
              <a:t>yslj</a:t>
            </a:r>
            <a:r>
              <a:rPr lang="en-US" dirty="0" smtClean="0">
                <a:latin typeface="DevLys 100" pitchFamily="2" charset="0"/>
              </a:rPr>
              <a:t> }</a:t>
            </a:r>
            <a:r>
              <a:rPr lang="en-US" dirty="0" err="1" smtClean="0">
                <a:latin typeface="DevLys 100" pitchFamily="2" charset="0"/>
              </a:rPr>
              <a:t>kjk</a:t>
            </a:r>
            <a:r>
              <a:rPr lang="en-US" dirty="0" smtClean="0">
                <a:latin typeface="DevLys 100" pitchFamily="2" charset="0"/>
              </a:rPr>
              <a:t> </a:t>
            </a:r>
            <a:r>
              <a:rPr lang="en-US" dirty="0" err="1" smtClean="0">
                <a:latin typeface="DevLys 100" pitchFamily="2" charset="0"/>
              </a:rPr>
              <a:t>vafdr</a:t>
            </a:r>
            <a:r>
              <a:rPr lang="en-US" dirty="0" smtClean="0">
                <a:latin typeface="DevLys 100" pitchFamily="2" charset="0"/>
              </a:rPr>
              <a:t> </a:t>
            </a:r>
            <a:r>
              <a:rPr lang="en-US" dirty="0" err="1" smtClean="0">
                <a:latin typeface="DevLys 100" pitchFamily="2" charset="0"/>
              </a:rPr>
              <a:t>ljy</a:t>
            </a:r>
            <a:r>
              <a:rPr lang="en-US" dirty="0" smtClean="0">
                <a:latin typeface="DevLys 100" pitchFamily="2" charset="0"/>
              </a:rPr>
              <a:t> </a:t>
            </a:r>
            <a:r>
              <a:rPr lang="en-US" dirty="0" err="1" smtClean="0">
                <a:latin typeface="DevLys 100" pitchFamily="2" charset="0"/>
              </a:rPr>
              <a:t>Øekad</a:t>
            </a:r>
            <a:r>
              <a:rPr lang="en-US" dirty="0" smtClean="0">
                <a:latin typeface="DevLys 100" pitchFamily="2" charset="0"/>
              </a:rPr>
              <a:t> </a:t>
            </a:r>
            <a:r>
              <a:rPr lang="en-US" dirty="0" err="1" smtClean="0">
                <a:latin typeface="DevLys 100" pitchFamily="2" charset="0"/>
              </a:rPr>
              <a:t>uEcjksa</a:t>
            </a:r>
            <a:r>
              <a:rPr lang="en-US" dirty="0" smtClean="0">
                <a:latin typeface="DevLys 100" pitchFamily="2" charset="0"/>
              </a:rPr>
              <a:t> </a:t>
            </a:r>
            <a:r>
              <a:rPr lang="en-US" dirty="0" err="1" smtClean="0">
                <a:latin typeface="DevLys 100" pitchFamily="2" charset="0"/>
              </a:rPr>
              <a:t>dk</a:t>
            </a:r>
            <a:r>
              <a:rPr lang="en-US" dirty="0" smtClean="0">
                <a:latin typeface="DevLys 100" pitchFamily="2" charset="0"/>
              </a:rPr>
              <a:t> </a:t>
            </a:r>
            <a:r>
              <a:rPr lang="en-US" dirty="0" err="1" smtClean="0">
                <a:latin typeface="DevLys 100" pitchFamily="2" charset="0"/>
              </a:rPr>
              <a:t>feyku</a:t>
            </a:r>
            <a:r>
              <a:rPr lang="en-US" dirty="0" smtClean="0">
                <a:latin typeface="DevLys 100" pitchFamily="2" charset="0"/>
              </a:rPr>
              <a:t> </a:t>
            </a:r>
            <a:r>
              <a:rPr lang="en-US" dirty="0" err="1" smtClean="0">
                <a:latin typeface="DevLys 100" pitchFamily="2" charset="0"/>
              </a:rPr>
              <a:t>vo</a:t>
            </a:r>
            <a:r>
              <a:rPr lang="en-US" dirty="0" smtClean="0">
                <a:latin typeface="DevLys 100" pitchFamily="2" charset="0"/>
              </a:rPr>
              <a:t>’; </a:t>
            </a:r>
            <a:r>
              <a:rPr lang="en-US" dirty="0" err="1" smtClean="0">
                <a:latin typeface="DevLys 100" pitchFamily="2" charset="0"/>
              </a:rPr>
              <a:t>djsa</a:t>
            </a:r>
            <a:r>
              <a:rPr lang="en-US" dirty="0" smtClean="0">
                <a:latin typeface="DevLys 100" pitchFamily="2" charset="0"/>
              </a:rPr>
              <a:t> 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en-US" dirty="0" smtClean="0">
                <a:latin typeface="DevLys 100" pitchFamily="2" charset="0"/>
              </a:rPr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err="1" smtClean="0">
                <a:latin typeface="DevLys 100" pitchFamily="2" charset="0"/>
              </a:rPr>
              <a:t>nksuksa</a:t>
            </a:r>
            <a:r>
              <a:rPr lang="en-US" dirty="0" smtClean="0">
                <a:latin typeface="DevLys 100" pitchFamily="2" charset="0"/>
              </a:rPr>
              <a:t> </a:t>
            </a:r>
            <a:r>
              <a:rPr lang="en-US" dirty="0" err="1" smtClean="0">
                <a:latin typeface="DevLys 100" pitchFamily="2" charset="0"/>
              </a:rPr>
              <a:t>txg</a:t>
            </a:r>
            <a:r>
              <a:rPr lang="en-US" dirty="0" smtClean="0">
                <a:latin typeface="DevLys 100" pitchFamily="2" charset="0"/>
              </a:rPr>
              <a:t> </a:t>
            </a:r>
            <a:r>
              <a:rPr lang="en-US" dirty="0" err="1" smtClean="0">
                <a:latin typeface="DevLys 100" pitchFamily="2" charset="0"/>
              </a:rPr>
              <a:t>ds</a:t>
            </a:r>
            <a:r>
              <a:rPr lang="en-US" dirty="0" smtClean="0">
                <a:latin typeface="DevLys 100" pitchFamily="2" charset="0"/>
              </a:rPr>
              <a:t> </a:t>
            </a:r>
            <a:r>
              <a:rPr lang="en-US" dirty="0" err="1" smtClean="0">
                <a:latin typeface="DevLys 100" pitchFamily="2" charset="0"/>
              </a:rPr>
              <a:t>uEcj</a:t>
            </a:r>
            <a:r>
              <a:rPr lang="en-US" dirty="0" smtClean="0">
                <a:latin typeface="DevLys 100" pitchFamily="2" charset="0"/>
              </a:rPr>
              <a:t> ,d </a:t>
            </a:r>
            <a:r>
              <a:rPr lang="en-US" dirty="0" err="1" smtClean="0">
                <a:latin typeface="DevLys 100" pitchFamily="2" charset="0"/>
              </a:rPr>
              <a:t>gksuk</a:t>
            </a:r>
            <a:r>
              <a:rPr lang="en-US" dirty="0" smtClean="0">
                <a:latin typeface="DevLys 100" pitchFamily="2" charset="0"/>
              </a:rPr>
              <a:t> </a:t>
            </a:r>
            <a:r>
              <a:rPr lang="en-US" dirty="0" err="1" smtClean="0">
                <a:latin typeface="DevLys 100" pitchFamily="2" charset="0"/>
              </a:rPr>
              <a:t>pkfg;s</a:t>
            </a:r>
            <a:r>
              <a:rPr lang="en-US" dirty="0" smtClean="0">
                <a:latin typeface="DevLys 100" pitchFamily="2" charset="0"/>
              </a:rPr>
              <a:t>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7460DF30-F744-4BD5-9AC0-5D272902D8C3}" type="slidenum">
              <a:rPr lang="en-US" smtClean="0"/>
              <a:pPr>
                <a:defRPr/>
              </a:pPr>
              <a:t>57</a:t>
            </a:fld>
            <a:endParaRPr lang="en-US"/>
          </a:p>
        </p:txBody>
      </p:sp>
      <p:pic>
        <p:nvPicPr>
          <p:cNvPr id="15366" name="Picture 6" descr="C:\Temp\105\ecil\photosecil\seria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78313" y="1484313"/>
            <a:ext cx="4321175" cy="455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7" name="Oval 8"/>
          <p:cNvSpPr>
            <a:spLocks noChangeArrowheads="1"/>
          </p:cNvSpPr>
          <p:nvPr/>
        </p:nvSpPr>
        <p:spPr bwMode="auto">
          <a:xfrm>
            <a:off x="6096000" y="3048000"/>
            <a:ext cx="685800" cy="533400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IN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549275"/>
            <a:ext cx="7329488" cy="714375"/>
          </a:xfr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100" pitchFamily="2" charset="0"/>
              </a:rPr>
              <a:t>ernku</a:t>
            </a:r>
            <a:r>
              <a:rPr lang="en-US" sz="28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100" pitchFamily="2" charset="0"/>
              </a:rPr>
              <a:t> ;</a:t>
            </a:r>
            <a:r>
              <a:rPr lang="en-US" sz="2800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100" pitchFamily="2" charset="0"/>
              </a:rPr>
              <a:t>wfuV</a:t>
            </a:r>
            <a:r>
              <a:rPr lang="en-US" sz="28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100" pitchFamily="2" charset="0"/>
              </a:rPr>
              <a:t> ¼csysV ;wfuV½ </a:t>
            </a:r>
            <a:r>
              <a:rPr lang="en-US" sz="2800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100" pitchFamily="2" charset="0"/>
              </a:rPr>
              <a:t>ds</a:t>
            </a:r>
            <a:r>
              <a:rPr lang="en-US" sz="28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100" pitchFamily="2" charset="0"/>
              </a:rPr>
              <a:t> </a:t>
            </a:r>
            <a:r>
              <a:rPr lang="en-US" sz="2800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100" pitchFamily="2" charset="0"/>
              </a:rPr>
              <a:t>dsfjaxdsl</a:t>
            </a:r>
            <a:r>
              <a:rPr lang="en-US" sz="28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100" pitchFamily="2" charset="0"/>
              </a:rPr>
              <a:t> </a:t>
            </a:r>
            <a:r>
              <a:rPr lang="en-US" sz="2800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100" pitchFamily="2" charset="0"/>
              </a:rPr>
              <a:t>dks</a:t>
            </a:r>
            <a:r>
              <a:rPr lang="en-US" sz="28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100" pitchFamily="2" charset="0"/>
              </a:rPr>
              <a:t> [</a:t>
            </a:r>
            <a:r>
              <a:rPr lang="en-US" sz="2800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100" pitchFamily="2" charset="0"/>
              </a:rPr>
              <a:t>kksyuk</a:t>
            </a:r>
            <a:endParaRPr lang="en-US" sz="2800" dirty="0" smtClean="0">
              <a:solidFill>
                <a:schemeClr val="accent1">
                  <a:tint val="88000"/>
                  <a:satMod val="150000"/>
                </a:schemeClr>
              </a:solidFill>
              <a:latin typeface="DevLys 100" pitchFamily="2" charset="0"/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FB3E6D22-D75B-4143-A0A1-ADE47D1FF129}" type="slidenum">
              <a:rPr lang="en-IN"/>
              <a:pPr>
                <a:defRPr/>
              </a:pPr>
              <a:t>58</a:t>
            </a:fld>
            <a:endParaRPr lang="en-IN"/>
          </a:p>
        </p:txBody>
      </p:sp>
      <p:pic>
        <p:nvPicPr>
          <p:cNvPr id="16389" name="Picture 4" descr="C:\Documents and Settings\Administrator\Desktop\ecil\Photos\bal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412875"/>
            <a:ext cx="3668713" cy="3887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5" descr="C:\Documents and Settings\Administrator\Desktop\ecil\Photos\bal6.jpg"/>
          <p:cNvPicPr>
            <a:picLocks noChangeAspect="1" noChangeArrowheads="1"/>
          </p:cNvPicPr>
          <p:nvPr/>
        </p:nvPicPr>
        <p:blipFill>
          <a:blip r:embed="rId3"/>
          <a:srcRect t="8730"/>
          <a:stretch>
            <a:fillRect/>
          </a:stretch>
        </p:blipFill>
        <p:spPr bwMode="auto">
          <a:xfrm>
            <a:off x="4560888" y="1412875"/>
            <a:ext cx="3827462" cy="3887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4929188" y="2571750"/>
            <a:ext cx="3357562" cy="3286125"/>
            <a:chOff x="3441" y="1968"/>
            <a:chExt cx="2115" cy="2070"/>
          </a:xfrm>
        </p:grpSpPr>
        <p:grpSp>
          <p:nvGrpSpPr>
            <p:cNvPr id="3" name="Group 7"/>
            <p:cNvGrpSpPr>
              <a:grpSpLocks/>
            </p:cNvGrpSpPr>
            <p:nvPr/>
          </p:nvGrpSpPr>
          <p:grpSpPr bwMode="auto">
            <a:xfrm>
              <a:off x="3441" y="1968"/>
              <a:ext cx="1710" cy="1755"/>
              <a:chOff x="3441" y="1968"/>
              <a:chExt cx="1710" cy="1755"/>
            </a:xfrm>
          </p:grpSpPr>
          <p:sp>
            <p:nvSpPr>
              <p:cNvPr id="16395" name="Oval 8"/>
              <p:cNvSpPr>
                <a:spLocks noChangeArrowheads="1"/>
              </p:cNvSpPr>
              <p:nvPr/>
            </p:nvSpPr>
            <p:spPr bwMode="auto">
              <a:xfrm>
                <a:off x="3441" y="1968"/>
                <a:ext cx="495" cy="288"/>
              </a:xfrm>
              <a:prstGeom prst="ellips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16396" name="Oval 9"/>
              <p:cNvSpPr>
                <a:spLocks noChangeArrowheads="1"/>
              </p:cNvSpPr>
              <p:nvPr/>
            </p:nvSpPr>
            <p:spPr bwMode="auto">
              <a:xfrm>
                <a:off x="4791" y="2013"/>
                <a:ext cx="360" cy="288"/>
              </a:xfrm>
              <a:prstGeom prst="ellips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IN"/>
              </a:p>
            </p:txBody>
          </p:sp>
          <p:sp>
            <p:nvSpPr>
              <p:cNvPr id="16397" name="Line 10"/>
              <p:cNvSpPr>
                <a:spLocks noChangeShapeType="1"/>
              </p:cNvSpPr>
              <p:nvPr/>
            </p:nvSpPr>
            <p:spPr bwMode="auto">
              <a:xfrm>
                <a:off x="3792" y="2256"/>
                <a:ext cx="504" cy="1467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398" name="Line 11"/>
              <p:cNvSpPr>
                <a:spLocks noChangeShapeType="1"/>
              </p:cNvSpPr>
              <p:nvPr/>
            </p:nvSpPr>
            <p:spPr bwMode="auto">
              <a:xfrm flipH="1">
                <a:off x="4296" y="2283"/>
                <a:ext cx="540" cy="144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6394" name="Text Box 12"/>
            <p:cNvSpPr txBox="1">
              <a:spLocks noChangeArrowheads="1"/>
            </p:cNvSpPr>
            <p:nvPr/>
          </p:nvSpPr>
          <p:spPr bwMode="auto">
            <a:xfrm>
              <a:off x="3443" y="3747"/>
              <a:ext cx="2113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 err="1">
                  <a:latin typeface="DevLys 100" pitchFamily="2" charset="0"/>
                </a:rPr>
                <a:t>csysV</a:t>
              </a:r>
              <a:r>
                <a:rPr lang="en-US" sz="2400" b="1" dirty="0">
                  <a:latin typeface="DevLys 100" pitchFamily="2" charset="0"/>
                </a:rPr>
                <a:t> ;</a:t>
              </a:r>
              <a:r>
                <a:rPr lang="en-US" sz="2400" b="1" dirty="0" err="1">
                  <a:latin typeface="DevLys 100" pitchFamily="2" charset="0"/>
                </a:rPr>
                <a:t>wfuV</a:t>
              </a:r>
              <a:r>
                <a:rPr lang="en-US" sz="2400" b="1" dirty="0">
                  <a:latin typeface="DevLys 100" pitchFamily="2" charset="0"/>
                </a:rPr>
                <a:t> </a:t>
              </a:r>
              <a:r>
                <a:rPr lang="en-US" sz="2400" b="1" dirty="0" err="1" smtClean="0">
                  <a:latin typeface="DevLys 100" pitchFamily="2" charset="0"/>
                </a:rPr>
                <a:t>dsfjaxdsl</a:t>
              </a:r>
              <a:r>
                <a:rPr lang="en-US" sz="2400" b="1" dirty="0" smtClean="0">
                  <a:latin typeface="DevLys 100" pitchFamily="2" charset="0"/>
                </a:rPr>
                <a:t> </a:t>
              </a:r>
              <a:r>
                <a:rPr lang="en-US" sz="2400" b="1" dirty="0" err="1">
                  <a:latin typeface="DevLys 100" pitchFamily="2" charset="0"/>
                </a:rPr>
                <a:t>ds</a:t>
              </a:r>
              <a:r>
                <a:rPr lang="en-US" sz="2400" b="1" dirty="0">
                  <a:latin typeface="DevLys 100" pitchFamily="2" charset="0"/>
                </a:rPr>
                <a:t> </a:t>
              </a:r>
              <a:r>
                <a:rPr lang="en-US" sz="2400" b="1" dirty="0" err="1">
                  <a:latin typeface="DevLys 100" pitchFamily="2" charset="0"/>
                </a:rPr>
                <a:t>ykWd</a:t>
              </a:r>
              <a:endParaRPr lang="en-US" sz="2400" b="1" dirty="0">
                <a:latin typeface="DevLys 100" pitchFamily="2" charset="0"/>
              </a:endParaRPr>
            </a:p>
          </p:txBody>
        </p:sp>
      </p:grpSp>
      <p:sp>
        <p:nvSpPr>
          <p:cNvPr id="16392" name="Text Box 13"/>
          <p:cNvSpPr txBox="1">
            <a:spLocks noChangeArrowheads="1"/>
          </p:cNvSpPr>
          <p:nvPr/>
        </p:nvSpPr>
        <p:spPr bwMode="auto">
          <a:xfrm>
            <a:off x="1042988" y="5399088"/>
            <a:ext cx="309721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1" dirty="0" err="1">
                <a:latin typeface="DevLys 100" pitchFamily="2" charset="0"/>
              </a:rPr>
              <a:t>csysV</a:t>
            </a:r>
            <a:r>
              <a:rPr lang="en-US" sz="2400" b="1" dirty="0">
                <a:latin typeface="DevLys 100" pitchFamily="2" charset="0"/>
              </a:rPr>
              <a:t> ;</a:t>
            </a:r>
            <a:r>
              <a:rPr lang="en-US" sz="2400" b="1" dirty="0" err="1">
                <a:latin typeface="DevLys 100" pitchFamily="2" charset="0"/>
              </a:rPr>
              <a:t>wfuV</a:t>
            </a:r>
            <a:r>
              <a:rPr lang="en-US" sz="2400" b="1" dirty="0">
                <a:latin typeface="DevLys 100" pitchFamily="2" charset="0"/>
              </a:rPr>
              <a:t> </a:t>
            </a:r>
            <a:r>
              <a:rPr lang="en-US" sz="2400" b="1" dirty="0" err="1" smtClean="0">
                <a:latin typeface="DevLys 100" pitchFamily="2" charset="0"/>
              </a:rPr>
              <a:t>dsfjaxdsl</a:t>
            </a:r>
            <a:endParaRPr lang="en-US" sz="2400" b="1" dirty="0">
              <a:latin typeface="DevLys 100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914400" y="549275"/>
            <a:ext cx="7015163" cy="7191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anchor="ctr"/>
          <a:lstStyle/>
          <a:p>
            <a:pPr algn="ctr">
              <a:defRPr/>
            </a:pPr>
            <a:r>
              <a:rPr lang="en-US" sz="2800" dirty="0">
                <a:latin typeface="DevLys 100" pitchFamily="2" charset="0"/>
              </a:rPr>
              <a:t> </a:t>
            </a:r>
            <a:r>
              <a:rPr lang="en-US" sz="2800" b="1" dirty="0" err="1">
                <a:latin typeface="DevLys 100" pitchFamily="2" charset="0"/>
              </a:rPr>
              <a:t>csysV</a:t>
            </a:r>
            <a:r>
              <a:rPr lang="en-US" sz="2800" b="1" dirty="0">
                <a:latin typeface="DevLys 100" pitchFamily="2" charset="0"/>
              </a:rPr>
              <a:t> ;</a:t>
            </a:r>
            <a:r>
              <a:rPr lang="en-US" sz="2800" b="1" dirty="0" err="1">
                <a:latin typeface="DevLys 100" pitchFamily="2" charset="0"/>
              </a:rPr>
              <a:t>wfuV</a:t>
            </a:r>
            <a:r>
              <a:rPr lang="en-US" sz="2800" b="1" dirty="0">
                <a:latin typeface="DevLys 100" pitchFamily="2" charset="0"/>
              </a:rPr>
              <a:t> </a:t>
            </a:r>
            <a:r>
              <a:rPr lang="en-US" sz="2800" b="1" dirty="0" err="1" smtClean="0">
                <a:latin typeface="DevLys 100" pitchFamily="2" charset="0"/>
              </a:rPr>
              <a:t>dsfjaxdsl</a:t>
            </a:r>
            <a:r>
              <a:rPr lang="en-US" sz="2800" b="1" dirty="0" smtClean="0">
                <a:latin typeface="DevLys 100" pitchFamily="2" charset="0"/>
              </a:rPr>
              <a:t> </a:t>
            </a:r>
            <a:r>
              <a:rPr lang="en-US" sz="2800" b="1" dirty="0" err="1">
                <a:latin typeface="DevLys 100" pitchFamily="2" charset="0"/>
              </a:rPr>
              <a:t>dks</a:t>
            </a:r>
            <a:r>
              <a:rPr lang="en-US" sz="2800" b="1" dirty="0">
                <a:latin typeface="DevLys 100" pitchFamily="2" charset="0"/>
              </a:rPr>
              <a:t> [</a:t>
            </a:r>
            <a:r>
              <a:rPr lang="en-US" sz="2800" b="1" dirty="0" err="1">
                <a:latin typeface="DevLys 100" pitchFamily="2" charset="0"/>
              </a:rPr>
              <a:t>kksyus</a:t>
            </a:r>
            <a:r>
              <a:rPr lang="en-US" sz="2800" b="1" dirty="0">
                <a:latin typeface="DevLys 100" pitchFamily="2" charset="0"/>
              </a:rPr>
              <a:t> dh </a:t>
            </a:r>
            <a:r>
              <a:rPr lang="en-US" sz="2800" b="1" dirty="0" err="1">
                <a:latin typeface="DevLys 100" pitchFamily="2" charset="0"/>
              </a:rPr>
              <a:t>fo</a:t>
            </a:r>
            <a:r>
              <a:rPr lang="en-US" sz="2800" b="1" dirty="0">
                <a:latin typeface="DevLys 100" pitchFamily="2" charset="0"/>
              </a:rPr>
              <a:t>/</a:t>
            </a:r>
            <a:r>
              <a:rPr lang="en-US" sz="2800" b="1" dirty="0" err="1">
                <a:latin typeface="DevLys 100" pitchFamily="2" charset="0"/>
              </a:rPr>
              <a:t>kh</a:t>
            </a:r>
            <a:endParaRPr lang="en-US" sz="2800" b="1" dirty="0"/>
          </a:p>
        </p:txBody>
      </p:sp>
      <p:pic>
        <p:nvPicPr>
          <p:cNvPr id="17411" name="Picture 4" descr="C:\Documents and Settings\Administrator\Desktop\ecil\Photos\bal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95350" y="1562100"/>
            <a:ext cx="3676650" cy="294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5" descr="C:\Documents and Settings\Administrator\Desktop\ecil\Photos\bal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75200" y="1489075"/>
            <a:ext cx="3938588" cy="301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3" name="Text Box 6"/>
          <p:cNvSpPr txBox="1">
            <a:spLocks noChangeArrowheads="1"/>
          </p:cNvSpPr>
          <p:nvPr/>
        </p:nvSpPr>
        <p:spPr bwMode="auto">
          <a:xfrm>
            <a:off x="895350" y="4692650"/>
            <a:ext cx="352583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/>
            <a:r>
              <a:rPr lang="en-US" sz="2000" b="1" dirty="0" err="1">
                <a:latin typeface="DevLys 100" pitchFamily="2" charset="0"/>
              </a:rPr>
              <a:t>csysV</a:t>
            </a:r>
            <a:r>
              <a:rPr lang="en-US" sz="2000" b="1" dirty="0">
                <a:latin typeface="DevLys 100" pitchFamily="2" charset="0"/>
              </a:rPr>
              <a:t> ;</a:t>
            </a:r>
            <a:r>
              <a:rPr lang="en-US" sz="2000" b="1" dirty="0" err="1">
                <a:latin typeface="DevLys 100" pitchFamily="2" charset="0"/>
              </a:rPr>
              <a:t>wfuV</a:t>
            </a:r>
            <a:r>
              <a:rPr lang="en-US" sz="2000" b="1" dirty="0">
                <a:latin typeface="DevLys 100" pitchFamily="2" charset="0"/>
              </a:rPr>
              <a:t> </a:t>
            </a:r>
            <a:r>
              <a:rPr lang="en-US" sz="2000" b="1" dirty="0" err="1" smtClean="0">
                <a:latin typeface="DevLys 100" pitchFamily="2" charset="0"/>
              </a:rPr>
              <a:t>dsfjaxdsl</a:t>
            </a:r>
            <a:r>
              <a:rPr lang="en-US" sz="2000" b="1" dirty="0" smtClean="0">
                <a:latin typeface="DevLys 100" pitchFamily="2" charset="0"/>
              </a:rPr>
              <a:t> </a:t>
            </a:r>
            <a:r>
              <a:rPr lang="en-US" sz="2000" b="1" dirty="0" err="1">
                <a:latin typeface="DevLys 100" pitchFamily="2" charset="0"/>
              </a:rPr>
              <a:t>ds</a:t>
            </a:r>
            <a:r>
              <a:rPr lang="en-US" sz="2000" b="1" dirty="0">
                <a:latin typeface="DevLys 100" pitchFamily="2" charset="0"/>
              </a:rPr>
              <a:t> </a:t>
            </a:r>
            <a:r>
              <a:rPr lang="en-US" sz="2000" b="1" dirty="0" err="1">
                <a:latin typeface="DevLys 100" pitchFamily="2" charset="0"/>
              </a:rPr>
              <a:t>ykWd</a:t>
            </a:r>
            <a:r>
              <a:rPr lang="en-US" sz="2000" b="1" dirty="0">
                <a:latin typeface="DevLys 100" pitchFamily="2" charset="0"/>
              </a:rPr>
              <a:t> </a:t>
            </a:r>
            <a:r>
              <a:rPr lang="en-US" sz="2000" b="1" dirty="0" err="1">
                <a:latin typeface="DevLys 100" pitchFamily="2" charset="0"/>
              </a:rPr>
              <a:t>dks</a:t>
            </a:r>
            <a:r>
              <a:rPr lang="en-US" sz="2000" b="1" dirty="0">
                <a:latin typeface="DevLys 100" pitchFamily="2" charset="0"/>
              </a:rPr>
              <a:t> /</a:t>
            </a:r>
            <a:r>
              <a:rPr lang="en-US" sz="2000" b="1" dirty="0" err="1">
                <a:latin typeface="DevLys 100" pitchFamily="2" charset="0"/>
              </a:rPr>
              <a:t>khjs</a:t>
            </a:r>
            <a:r>
              <a:rPr lang="en-US" sz="2000" b="1" dirty="0">
                <a:latin typeface="DevLys 100" pitchFamily="2" charset="0"/>
              </a:rPr>
              <a:t> </a:t>
            </a:r>
            <a:r>
              <a:rPr lang="en-US" sz="2000" b="1" dirty="0" err="1">
                <a:latin typeface="DevLys 100" pitchFamily="2" charset="0"/>
              </a:rPr>
              <a:t>ls</a:t>
            </a:r>
            <a:r>
              <a:rPr lang="en-US" sz="2000" b="1" dirty="0">
                <a:latin typeface="DevLys 100" pitchFamily="2" charset="0"/>
              </a:rPr>
              <a:t> </a:t>
            </a:r>
            <a:r>
              <a:rPr lang="en-US" sz="2000" b="1" dirty="0" err="1">
                <a:latin typeface="DevLys 100" pitchFamily="2" charset="0"/>
              </a:rPr>
              <a:t>viuh</a:t>
            </a:r>
            <a:r>
              <a:rPr lang="en-US" sz="2000" b="1" dirty="0">
                <a:latin typeface="DevLys 100" pitchFamily="2" charset="0"/>
              </a:rPr>
              <a:t> </a:t>
            </a:r>
            <a:r>
              <a:rPr lang="en-US" sz="2000" b="1" dirty="0" err="1">
                <a:latin typeface="DevLys 100" pitchFamily="2" charset="0"/>
              </a:rPr>
              <a:t>vkSj</a:t>
            </a:r>
            <a:r>
              <a:rPr lang="en-US" sz="2000" b="1" dirty="0">
                <a:latin typeface="DevLys 100" pitchFamily="2" charset="0"/>
              </a:rPr>
              <a:t> [</a:t>
            </a:r>
            <a:r>
              <a:rPr lang="en-US" sz="2000" b="1" dirty="0" err="1">
                <a:latin typeface="DevLys 100" pitchFamily="2" charset="0"/>
              </a:rPr>
              <a:t>khps</a:t>
            </a:r>
            <a:r>
              <a:rPr lang="en-US" sz="2000" b="1" dirty="0">
                <a:latin typeface="DevLys 100" pitchFamily="2" charset="0"/>
              </a:rPr>
              <a:t> 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2051050" y="2184400"/>
            <a:ext cx="1728788" cy="2506663"/>
            <a:chOff x="1152" y="1920"/>
            <a:chExt cx="384" cy="704"/>
          </a:xfrm>
        </p:grpSpPr>
        <p:sp>
          <p:nvSpPr>
            <p:cNvPr id="17419" name="Line 8"/>
            <p:cNvSpPr>
              <a:spLocks noChangeShapeType="1"/>
            </p:cNvSpPr>
            <p:nvPr/>
          </p:nvSpPr>
          <p:spPr bwMode="auto">
            <a:xfrm flipH="1">
              <a:off x="1152" y="1920"/>
              <a:ext cx="384" cy="24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20" name="Line 9"/>
            <p:cNvSpPr>
              <a:spLocks noChangeShapeType="1"/>
            </p:cNvSpPr>
            <p:nvPr/>
          </p:nvSpPr>
          <p:spPr bwMode="auto">
            <a:xfrm>
              <a:off x="1152" y="2160"/>
              <a:ext cx="0" cy="464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 type="triangle" w="med" len="med"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7415" name="Text Box 10"/>
          <p:cNvSpPr txBox="1">
            <a:spLocks noChangeArrowheads="1"/>
          </p:cNvSpPr>
          <p:nvPr/>
        </p:nvSpPr>
        <p:spPr bwMode="auto">
          <a:xfrm>
            <a:off x="4572000" y="4814888"/>
            <a:ext cx="41417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ctr"/>
            <a:r>
              <a:rPr lang="en-US" b="1">
                <a:latin typeface="DevLys 100" pitchFamily="2" charset="0"/>
              </a:rPr>
              <a:t>     </a:t>
            </a:r>
            <a:r>
              <a:rPr lang="en-US" sz="2000" b="1">
                <a:latin typeface="DevLys 100" pitchFamily="2" charset="0"/>
              </a:rPr>
              <a:t>ykWd viuh vkSj /khjs ls [khpdj mij dh vkSj nckrs gq,s &lt;Ddu dks [kksys</a:t>
            </a:r>
          </a:p>
        </p:txBody>
      </p:sp>
      <p:sp>
        <p:nvSpPr>
          <p:cNvPr id="17416" name="Line 11"/>
          <p:cNvSpPr>
            <a:spLocks noChangeShapeType="1"/>
          </p:cNvSpPr>
          <p:nvPr/>
        </p:nvSpPr>
        <p:spPr bwMode="auto">
          <a:xfrm>
            <a:off x="7092950" y="3640138"/>
            <a:ext cx="0" cy="1052512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413586-05D4-4A5C-8AB7-CB54A1D68A55}" type="slidenum">
              <a:rPr lang="en-IN"/>
              <a:pPr>
                <a:defRPr/>
              </a:pPr>
              <a:t>59</a:t>
            </a:fld>
            <a:endParaRPr lang="en-IN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76250"/>
            <a:ext cx="8147050" cy="649288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100" pitchFamily="2" charset="0"/>
              </a:rPr>
              <a:t>csysV</a:t>
            </a:r>
            <a:r>
              <a:rPr lang="en-US" sz="28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100" pitchFamily="2" charset="0"/>
              </a:rPr>
              <a:t> ;</a:t>
            </a:r>
            <a:r>
              <a:rPr lang="en-US" sz="2800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100" pitchFamily="2" charset="0"/>
              </a:rPr>
              <a:t>wfuV</a:t>
            </a:r>
            <a:r>
              <a:rPr lang="en-US" sz="28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100" pitchFamily="2" charset="0"/>
              </a:rPr>
              <a:t> </a:t>
            </a:r>
            <a:r>
              <a:rPr lang="en-US" sz="2800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100" pitchFamily="2" charset="0"/>
              </a:rPr>
              <a:t>ds</a:t>
            </a:r>
            <a:r>
              <a:rPr lang="en-US" sz="28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100" pitchFamily="2" charset="0"/>
              </a:rPr>
              <a:t> </a:t>
            </a:r>
            <a:r>
              <a:rPr lang="en-US" sz="2800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100" pitchFamily="2" charset="0"/>
              </a:rPr>
              <a:t>dsfjaxdsl</a:t>
            </a:r>
            <a:r>
              <a:rPr lang="en-US" sz="28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100" pitchFamily="2" charset="0"/>
              </a:rPr>
              <a:t> [</a:t>
            </a:r>
            <a:r>
              <a:rPr lang="en-US" sz="2800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100" pitchFamily="2" charset="0"/>
              </a:rPr>
              <a:t>kqyus</a:t>
            </a:r>
            <a:r>
              <a:rPr lang="en-US" sz="28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100" pitchFamily="2" charset="0"/>
              </a:rPr>
              <a:t> </a:t>
            </a:r>
            <a:r>
              <a:rPr lang="en-US" sz="2800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100" pitchFamily="2" charset="0"/>
              </a:rPr>
              <a:t>ij</a:t>
            </a:r>
            <a:r>
              <a:rPr lang="en-US" sz="28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100" pitchFamily="2" charset="0"/>
              </a:rPr>
              <a:t> </a:t>
            </a:r>
            <a:r>
              <a:rPr lang="en-US" sz="2800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100" pitchFamily="2" charset="0"/>
              </a:rPr>
              <a:t>e’khu</a:t>
            </a:r>
            <a:r>
              <a:rPr lang="en-US" sz="28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100" pitchFamily="2" charset="0"/>
              </a:rPr>
              <a:t> </a:t>
            </a:r>
            <a:r>
              <a:rPr lang="en-US" sz="2800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100" pitchFamily="2" charset="0"/>
              </a:rPr>
              <a:t>bl</a:t>
            </a:r>
            <a:r>
              <a:rPr lang="en-US" sz="28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100" pitchFamily="2" charset="0"/>
              </a:rPr>
              <a:t> </a:t>
            </a:r>
            <a:r>
              <a:rPr lang="en-US" sz="2800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100" pitchFamily="2" charset="0"/>
              </a:rPr>
              <a:t>izdkj</a:t>
            </a:r>
            <a:r>
              <a:rPr lang="en-US" sz="28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100" pitchFamily="2" charset="0"/>
              </a:rPr>
              <a:t> j[</a:t>
            </a:r>
            <a:r>
              <a:rPr lang="en-US" sz="2800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100" pitchFamily="2" charset="0"/>
              </a:rPr>
              <a:t>kh</a:t>
            </a:r>
            <a:r>
              <a:rPr lang="en-US" sz="28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100" pitchFamily="2" charset="0"/>
              </a:rPr>
              <a:t> </a:t>
            </a:r>
            <a:r>
              <a:rPr lang="en-US" sz="2800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100" pitchFamily="2" charset="0"/>
              </a:rPr>
              <a:t>feysxh</a:t>
            </a:r>
            <a:r>
              <a:rPr lang="en-US" sz="28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100" pitchFamily="2" charset="0"/>
              </a:rPr>
              <a:t>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B78AE37D-9727-415A-A185-7431A314149C}" type="slidenum">
              <a:rPr lang="en-IN"/>
              <a:pPr>
                <a:defRPr/>
              </a:pPr>
              <a:t>60</a:t>
            </a:fld>
            <a:endParaRPr lang="en-IN"/>
          </a:p>
        </p:txBody>
      </p:sp>
      <p:sp>
        <p:nvSpPr>
          <p:cNvPr id="18437" name="Text Box 3"/>
          <p:cNvSpPr txBox="1">
            <a:spLocks noChangeArrowheads="1"/>
          </p:cNvSpPr>
          <p:nvPr/>
        </p:nvSpPr>
        <p:spPr bwMode="auto">
          <a:xfrm>
            <a:off x="2484438" y="5905521"/>
            <a:ext cx="410368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ctr"/>
            <a:r>
              <a:rPr lang="en-US" sz="2800" b="1" dirty="0" err="1">
                <a:latin typeface="DevLys 100" pitchFamily="2" charset="0"/>
              </a:rPr>
              <a:t>csysV</a:t>
            </a:r>
            <a:r>
              <a:rPr lang="en-US" sz="2800" b="1" dirty="0">
                <a:latin typeface="DevLys 100" pitchFamily="2" charset="0"/>
              </a:rPr>
              <a:t> ;</a:t>
            </a:r>
            <a:r>
              <a:rPr lang="en-US" sz="2800" b="1" dirty="0" err="1">
                <a:latin typeface="DevLys 100" pitchFamily="2" charset="0"/>
              </a:rPr>
              <a:t>wfuV</a:t>
            </a:r>
            <a:r>
              <a:rPr lang="en-US" sz="2800" b="1" dirty="0">
                <a:latin typeface="DevLys 100" pitchFamily="2" charset="0"/>
              </a:rPr>
              <a:t> </a:t>
            </a:r>
            <a:r>
              <a:rPr lang="en-US" sz="2800" b="1" dirty="0" err="1">
                <a:latin typeface="DevLys 100" pitchFamily="2" charset="0"/>
              </a:rPr>
              <a:t>dk</a:t>
            </a:r>
            <a:r>
              <a:rPr lang="en-US" sz="2800" b="1" dirty="0">
                <a:latin typeface="DevLys 100" pitchFamily="2" charset="0"/>
              </a:rPr>
              <a:t> [</a:t>
            </a:r>
            <a:r>
              <a:rPr lang="en-US" sz="2800" b="1" dirty="0" err="1">
                <a:latin typeface="DevLys 100" pitchFamily="2" charset="0"/>
              </a:rPr>
              <a:t>kqyk</a:t>
            </a:r>
            <a:r>
              <a:rPr lang="en-US" sz="2800" b="1" dirty="0">
                <a:latin typeface="DevLys 100" pitchFamily="2" charset="0"/>
              </a:rPr>
              <a:t> </a:t>
            </a:r>
            <a:r>
              <a:rPr lang="en-US" sz="2800" b="1" dirty="0" err="1" smtClean="0">
                <a:latin typeface="DevLys 100" pitchFamily="2" charset="0"/>
              </a:rPr>
              <a:t>dsfjaxdsl</a:t>
            </a:r>
            <a:endParaRPr lang="en-US" sz="2800" b="1" dirty="0">
              <a:latin typeface="DevLys 100" pitchFamily="2" charset="0"/>
            </a:endParaRPr>
          </a:p>
        </p:txBody>
      </p:sp>
      <p:pic>
        <p:nvPicPr>
          <p:cNvPr id="8396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071546"/>
            <a:ext cx="8358246" cy="484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63" y="500063"/>
            <a:ext cx="4000500" cy="2033587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100" pitchFamily="2" charset="0"/>
              </a:rPr>
              <a:t>cSysV</a:t>
            </a:r>
            <a:r>
              <a:rPr lang="en-US" sz="48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100" pitchFamily="2" charset="0"/>
              </a:rPr>
              <a:t> ;</a:t>
            </a:r>
            <a:r>
              <a:rPr lang="en-US" sz="4800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100" pitchFamily="2" charset="0"/>
              </a:rPr>
              <a:t>wfuV</a:t>
            </a:r>
            <a:r>
              <a:rPr lang="en-US" sz="48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100" pitchFamily="2" charset="0"/>
              </a:rPr>
              <a:t> </a:t>
            </a:r>
            <a:r>
              <a:rPr lang="en-US" sz="4800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100" pitchFamily="2" charset="0"/>
              </a:rPr>
              <a:t>ds</a:t>
            </a:r>
            <a:r>
              <a:rPr lang="en-US" sz="48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100" pitchFamily="2" charset="0"/>
              </a:rPr>
              <a:t> </a:t>
            </a:r>
            <a:r>
              <a:rPr lang="en-US" sz="4800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100" pitchFamily="2" charset="0"/>
              </a:rPr>
              <a:t>uEcjksa</a:t>
            </a:r>
            <a:r>
              <a:rPr lang="en-US" sz="48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100" pitchFamily="2" charset="0"/>
              </a:rPr>
              <a:t> </a:t>
            </a:r>
            <a:r>
              <a:rPr lang="en-US" sz="4800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100" pitchFamily="2" charset="0"/>
              </a:rPr>
              <a:t>dk</a:t>
            </a:r>
            <a:r>
              <a:rPr lang="en-US" sz="48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100" pitchFamily="2" charset="0"/>
              </a:rPr>
              <a:t> </a:t>
            </a:r>
            <a:r>
              <a:rPr lang="en-US" sz="4800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100" pitchFamily="2" charset="0"/>
              </a:rPr>
              <a:t>feyku</a:t>
            </a:r>
            <a:endParaRPr lang="en-US" sz="4800" dirty="0" smtClean="0">
              <a:solidFill>
                <a:schemeClr val="accent1">
                  <a:tint val="88000"/>
                  <a:satMod val="150000"/>
                </a:schemeClr>
              </a:solidFill>
              <a:latin typeface="DevLys 100" pitchFamily="2" charset="0"/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71500" y="2786063"/>
            <a:ext cx="3957638" cy="3143250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265176" indent="-265176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2400" dirty="0" err="1" smtClean="0">
                <a:latin typeface="DevLys 100" pitchFamily="2" charset="0"/>
              </a:rPr>
              <a:t>csysV</a:t>
            </a:r>
            <a:r>
              <a:rPr lang="en-US" sz="2400" dirty="0" smtClean="0">
                <a:latin typeface="DevLys 100" pitchFamily="2" charset="0"/>
              </a:rPr>
              <a:t> ;</a:t>
            </a:r>
            <a:r>
              <a:rPr lang="en-US" sz="2400" dirty="0" err="1" smtClean="0">
                <a:latin typeface="DevLys 100" pitchFamily="2" charset="0"/>
              </a:rPr>
              <a:t>wfuV</a:t>
            </a:r>
            <a:r>
              <a:rPr lang="en-US" sz="2400" dirty="0" smtClean="0">
                <a:latin typeface="DevLys 100" pitchFamily="2" charset="0"/>
              </a:rPr>
              <a:t> </a:t>
            </a:r>
            <a:r>
              <a:rPr lang="en-US" sz="2400" dirty="0" err="1" smtClean="0">
                <a:latin typeface="DevLys 100" pitchFamily="2" charset="0"/>
              </a:rPr>
              <a:t>dsfjaxdsl</a:t>
            </a:r>
            <a:r>
              <a:rPr lang="en-US" sz="2400" dirty="0" smtClean="0">
                <a:latin typeface="DevLys 100" pitchFamily="2" charset="0"/>
              </a:rPr>
              <a:t> </a:t>
            </a:r>
            <a:r>
              <a:rPr lang="en-US" sz="2400" dirty="0" err="1" smtClean="0">
                <a:latin typeface="DevLys 100" pitchFamily="2" charset="0"/>
              </a:rPr>
              <a:t>ds</a:t>
            </a:r>
            <a:r>
              <a:rPr lang="en-US" sz="2400" dirty="0" smtClean="0">
                <a:latin typeface="DevLys 100" pitchFamily="2" charset="0"/>
              </a:rPr>
              <a:t> </a:t>
            </a:r>
            <a:r>
              <a:rPr lang="en-US" sz="2400" dirty="0" err="1" smtClean="0">
                <a:latin typeface="DevLys 100" pitchFamily="2" charset="0"/>
              </a:rPr>
              <a:t>uEcj</a:t>
            </a:r>
            <a:r>
              <a:rPr lang="en-US" sz="2400" dirty="0" smtClean="0">
                <a:latin typeface="DevLys 100" pitchFamily="2" charset="0"/>
              </a:rPr>
              <a:t> ,</a:t>
            </a:r>
            <a:r>
              <a:rPr lang="en-US" sz="2400" dirty="0" err="1" smtClean="0">
                <a:latin typeface="DevLys 100" pitchFamily="2" charset="0"/>
              </a:rPr>
              <a:t>oa</a:t>
            </a:r>
            <a:r>
              <a:rPr lang="en-US" sz="2400" dirty="0" smtClean="0">
                <a:latin typeface="DevLys 100" pitchFamily="2" charset="0"/>
              </a:rPr>
              <a:t> </a:t>
            </a:r>
            <a:r>
              <a:rPr lang="en-US" sz="2400" dirty="0" err="1" smtClean="0">
                <a:latin typeface="DevLys 100" pitchFamily="2" charset="0"/>
              </a:rPr>
              <a:t>e’khu</a:t>
            </a:r>
            <a:r>
              <a:rPr lang="en-US" sz="2400" dirty="0" smtClean="0">
                <a:latin typeface="DevLys 100" pitchFamily="2" charset="0"/>
              </a:rPr>
              <a:t> </a:t>
            </a:r>
            <a:r>
              <a:rPr lang="en-US" sz="2400" dirty="0" err="1" smtClean="0">
                <a:latin typeface="DevLys 100" pitchFamily="2" charset="0"/>
              </a:rPr>
              <a:t>ds</a:t>
            </a:r>
            <a:r>
              <a:rPr lang="en-US" sz="2400" dirty="0" smtClean="0">
                <a:latin typeface="DevLys 100" pitchFamily="2" charset="0"/>
              </a:rPr>
              <a:t> </a:t>
            </a:r>
            <a:r>
              <a:rPr lang="en-US" sz="2400" dirty="0" err="1" smtClean="0">
                <a:latin typeface="DevLys 100" pitchFamily="2" charset="0"/>
              </a:rPr>
              <a:t>ihNs</a:t>
            </a:r>
            <a:r>
              <a:rPr lang="en-US" sz="2400" dirty="0" smtClean="0">
                <a:latin typeface="DevLys 100" pitchFamily="2" charset="0"/>
              </a:rPr>
              <a:t> </a:t>
            </a:r>
            <a:r>
              <a:rPr lang="en-US" sz="2400" dirty="0" err="1" smtClean="0">
                <a:latin typeface="DevLys 100" pitchFamily="2" charset="0"/>
              </a:rPr>
              <a:t>yslj</a:t>
            </a:r>
            <a:r>
              <a:rPr lang="en-US" sz="2400" dirty="0" smtClean="0">
                <a:latin typeface="DevLys 100" pitchFamily="2" charset="0"/>
              </a:rPr>
              <a:t> }</a:t>
            </a:r>
            <a:r>
              <a:rPr lang="en-US" sz="2400" dirty="0" err="1" smtClean="0">
                <a:latin typeface="DevLys 100" pitchFamily="2" charset="0"/>
              </a:rPr>
              <a:t>kjk</a:t>
            </a:r>
            <a:r>
              <a:rPr lang="en-US" sz="2400" dirty="0" smtClean="0">
                <a:latin typeface="DevLys 100" pitchFamily="2" charset="0"/>
              </a:rPr>
              <a:t> </a:t>
            </a:r>
            <a:r>
              <a:rPr lang="en-US" sz="2400" dirty="0" err="1" smtClean="0">
                <a:latin typeface="DevLys 100" pitchFamily="2" charset="0"/>
              </a:rPr>
              <a:t>ekdZ</a:t>
            </a:r>
            <a:r>
              <a:rPr lang="en-US" sz="2400" dirty="0" smtClean="0">
                <a:latin typeface="DevLys 100" pitchFamily="2" charset="0"/>
              </a:rPr>
              <a:t> </a:t>
            </a:r>
            <a:r>
              <a:rPr lang="en-US" sz="2400" dirty="0" err="1" smtClean="0">
                <a:latin typeface="DevLys 100" pitchFamily="2" charset="0"/>
              </a:rPr>
              <a:t>ds</a:t>
            </a:r>
            <a:r>
              <a:rPr lang="en-US" sz="2400" dirty="0" smtClean="0">
                <a:latin typeface="DevLys 100" pitchFamily="2" charset="0"/>
              </a:rPr>
              <a:t> </a:t>
            </a:r>
            <a:r>
              <a:rPr lang="en-US" sz="2400" dirty="0" err="1" smtClean="0">
                <a:latin typeface="DevLys 100" pitchFamily="2" charset="0"/>
              </a:rPr>
              <a:t>uEcjksa</a:t>
            </a:r>
            <a:r>
              <a:rPr lang="en-US" sz="2400" dirty="0" smtClean="0">
                <a:latin typeface="DevLys 100" pitchFamily="2" charset="0"/>
              </a:rPr>
              <a:t> </a:t>
            </a:r>
            <a:r>
              <a:rPr lang="en-US" sz="2400" dirty="0" err="1" smtClean="0">
                <a:latin typeface="DevLys 100" pitchFamily="2" charset="0"/>
              </a:rPr>
              <a:t>dk</a:t>
            </a:r>
            <a:r>
              <a:rPr lang="en-US" sz="2400" dirty="0" smtClean="0">
                <a:latin typeface="DevLys 100" pitchFamily="2" charset="0"/>
              </a:rPr>
              <a:t> </a:t>
            </a:r>
            <a:r>
              <a:rPr lang="en-US" sz="2400" dirty="0" err="1" smtClean="0">
                <a:latin typeface="DevLys 100" pitchFamily="2" charset="0"/>
              </a:rPr>
              <a:t>feyku</a:t>
            </a:r>
            <a:r>
              <a:rPr lang="en-US" sz="2400" dirty="0" smtClean="0">
                <a:latin typeface="DevLys 100" pitchFamily="2" charset="0"/>
              </a:rPr>
              <a:t> </a:t>
            </a:r>
            <a:r>
              <a:rPr lang="en-US" sz="2400" dirty="0" err="1" smtClean="0">
                <a:latin typeface="DevLys 100" pitchFamily="2" charset="0"/>
              </a:rPr>
              <a:t>djsa</a:t>
            </a:r>
            <a:endParaRPr lang="en-US" sz="2400" dirty="0" smtClean="0">
              <a:latin typeface="DevLys 100" pitchFamily="2" charset="0"/>
            </a:endParaRPr>
          </a:p>
          <a:p>
            <a:pPr marL="265176" indent="-265176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endParaRPr lang="en-US" sz="2400" dirty="0" smtClean="0">
              <a:latin typeface="DevLys 100" pitchFamily="2" charset="0"/>
            </a:endParaRPr>
          </a:p>
          <a:p>
            <a:pPr marL="265176" indent="-265176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2400" dirty="0" err="1" smtClean="0">
                <a:latin typeface="DevLys 100" pitchFamily="2" charset="0"/>
              </a:rPr>
              <a:t>nksuks</a:t>
            </a:r>
            <a:r>
              <a:rPr lang="en-US" sz="2400" dirty="0" smtClean="0">
                <a:latin typeface="DevLys 100" pitchFamily="2" charset="0"/>
              </a:rPr>
              <a:t> </a:t>
            </a:r>
            <a:r>
              <a:rPr lang="en-US" sz="2400" dirty="0" err="1" smtClean="0">
                <a:latin typeface="DevLys 100" pitchFamily="2" charset="0"/>
              </a:rPr>
              <a:t>uEcj</a:t>
            </a:r>
            <a:r>
              <a:rPr lang="en-US" sz="2400" dirty="0" smtClean="0">
                <a:latin typeface="DevLys 100" pitchFamily="2" charset="0"/>
              </a:rPr>
              <a:t> ,d </a:t>
            </a:r>
            <a:r>
              <a:rPr lang="en-US" sz="2400" dirty="0" err="1" smtClean="0">
                <a:latin typeface="DevLys 100" pitchFamily="2" charset="0"/>
              </a:rPr>
              <a:t>leku</a:t>
            </a:r>
            <a:r>
              <a:rPr lang="en-US" sz="2400" dirty="0" smtClean="0">
                <a:latin typeface="DevLys 100" pitchFamily="2" charset="0"/>
              </a:rPr>
              <a:t> </a:t>
            </a:r>
            <a:r>
              <a:rPr lang="en-US" sz="2400" dirty="0" err="1" smtClean="0">
                <a:latin typeface="DevLys 100" pitchFamily="2" charset="0"/>
              </a:rPr>
              <a:t>gksuk</a:t>
            </a:r>
            <a:r>
              <a:rPr lang="en-US" sz="2400" dirty="0" smtClean="0">
                <a:latin typeface="DevLys 100" pitchFamily="2" charset="0"/>
              </a:rPr>
              <a:t> </a:t>
            </a:r>
            <a:r>
              <a:rPr lang="en-US" sz="2400" dirty="0" err="1" smtClean="0">
                <a:latin typeface="DevLys 100" pitchFamily="2" charset="0"/>
              </a:rPr>
              <a:t>pkfg;s</a:t>
            </a:r>
            <a:r>
              <a:rPr lang="en-US" sz="2400" dirty="0" smtClean="0">
                <a:latin typeface="DevLys 100" pitchFamily="2" charset="0"/>
              </a:rPr>
              <a:t> </a:t>
            </a:r>
            <a:endParaRPr lang="en-US" sz="2400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74AAF129-C68C-4820-AB24-1A24A8A4144B}" type="slidenum">
              <a:rPr lang="en-US" smtClean="0"/>
              <a:pPr>
                <a:defRPr/>
              </a:pPr>
              <a:t>61</a:t>
            </a:fld>
            <a:endParaRPr lang="en-US"/>
          </a:p>
        </p:txBody>
      </p:sp>
      <p:pic>
        <p:nvPicPr>
          <p:cNvPr id="19462" name="Picture 6" descr="C:\Temp\105\ecil\photosecil\seria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6463" y="500063"/>
            <a:ext cx="3959225" cy="542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3" name="Oval 8"/>
          <p:cNvSpPr>
            <a:spLocks noChangeArrowheads="1"/>
          </p:cNvSpPr>
          <p:nvPr/>
        </p:nvSpPr>
        <p:spPr bwMode="auto">
          <a:xfrm>
            <a:off x="6429375" y="2571750"/>
            <a:ext cx="685800" cy="533400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IN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468313" y="692150"/>
            <a:ext cx="8229600" cy="114300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bZoh,e</a:t>
            </a: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 </a:t>
            </a:r>
            <a:r>
              <a:rPr lang="en-US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e’khu</a:t>
            </a: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 ds </a:t>
            </a:r>
            <a:r>
              <a:rPr lang="en-US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Hkkxksa</a:t>
            </a: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 </a:t>
            </a:r>
            <a:r>
              <a:rPr lang="en-US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dk</a:t>
            </a: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 </a:t>
            </a:r>
            <a:r>
              <a:rPr lang="en-US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ifjp</a:t>
            </a: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;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1E821DDA-25D4-40BC-B5D1-00EB6A6D6ED8}" type="slidenum">
              <a:rPr lang="en-IN"/>
              <a:pPr>
                <a:defRPr/>
              </a:pPr>
              <a:t>62</a:t>
            </a:fld>
            <a:endParaRPr lang="en-IN"/>
          </a:p>
        </p:txBody>
      </p:sp>
      <p:sp>
        <p:nvSpPr>
          <p:cNvPr id="4" name="Oval 3"/>
          <p:cNvSpPr/>
          <p:nvPr/>
        </p:nvSpPr>
        <p:spPr>
          <a:xfrm>
            <a:off x="2428875" y="1928813"/>
            <a:ext cx="4786313" cy="3857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charset="0"/>
              <a:buNone/>
              <a:defRPr/>
            </a:pPr>
            <a:r>
              <a:rPr lang="en-US" sz="8000" dirty="0"/>
              <a:t> </a:t>
            </a:r>
            <a:r>
              <a:rPr lang="en-US" sz="8000" dirty="0" err="1">
                <a:latin typeface="DevLys 100" pitchFamily="2" charset="0"/>
              </a:rPr>
              <a:t>dUVªksy</a:t>
            </a:r>
            <a:r>
              <a:rPr lang="en-US" sz="8000" dirty="0">
                <a:latin typeface="DevLys 100" pitchFamily="2" charset="0"/>
              </a:rPr>
              <a:t> ;</a:t>
            </a:r>
            <a:r>
              <a:rPr lang="en-US" sz="8000" dirty="0" err="1">
                <a:latin typeface="DevLys 100" pitchFamily="2" charset="0"/>
              </a:rPr>
              <a:t>wfuV</a:t>
            </a:r>
            <a:r>
              <a:rPr lang="en-US" sz="8000" dirty="0">
                <a:latin typeface="DevLys 100" pitchFamily="2" charset="0"/>
              </a:rPr>
              <a:t> </a:t>
            </a:r>
            <a:r>
              <a:rPr lang="en-US" sz="8000" dirty="0" err="1">
                <a:latin typeface="DevLys 100" pitchFamily="2" charset="0"/>
              </a:rPr>
              <a:t>ds</a:t>
            </a:r>
            <a:r>
              <a:rPr lang="en-US" sz="8000" dirty="0">
                <a:latin typeface="DevLys 100" pitchFamily="2" charset="0"/>
              </a:rPr>
              <a:t> </a:t>
            </a:r>
            <a:r>
              <a:rPr lang="en-US" sz="8000" dirty="0" err="1">
                <a:latin typeface="DevLys 100" pitchFamily="2" charset="0"/>
              </a:rPr>
              <a:t>Hkkx</a:t>
            </a:r>
            <a:endParaRPr lang="en-US" sz="8000" dirty="0">
              <a:latin typeface="DevLys 100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3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5791" y="1071546"/>
            <a:ext cx="4486275" cy="505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04813"/>
            <a:ext cx="8229600" cy="576262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dUVªksy</a:t>
            </a: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 ;</a:t>
            </a:r>
            <a:r>
              <a:rPr lang="en-US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wfuV</a:t>
            </a: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 </a:t>
            </a:r>
            <a:r>
              <a:rPr lang="en-US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Hkkxksa</a:t>
            </a: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 </a:t>
            </a:r>
            <a:r>
              <a:rPr lang="en-US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dk</a:t>
            </a: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 </a:t>
            </a:r>
            <a:r>
              <a:rPr lang="en-US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ifjp</a:t>
            </a: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;</a:t>
            </a: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5F9F87C1-672D-4CCA-9DA6-A9F3AA1C5D7A}" type="slidenum">
              <a:rPr lang="en-IN"/>
              <a:pPr>
                <a:defRPr/>
              </a:pPr>
              <a:t>63</a:t>
            </a:fld>
            <a:endParaRPr lang="en-IN"/>
          </a:p>
        </p:txBody>
      </p:sp>
      <p:sp>
        <p:nvSpPr>
          <p:cNvPr id="14" name="Rounded Rectangle 13"/>
          <p:cNvSpPr/>
          <p:nvPr/>
        </p:nvSpPr>
        <p:spPr>
          <a:xfrm>
            <a:off x="6357938" y="1571625"/>
            <a:ext cx="2214562" cy="7143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200" dirty="0" err="1">
                <a:latin typeface="DevLys 040" pitchFamily="2" charset="0"/>
              </a:rPr>
              <a:t>izn’kZu</a:t>
            </a:r>
            <a:r>
              <a:rPr lang="en-US" sz="3200" dirty="0">
                <a:latin typeface="DevLys 040" pitchFamily="2" charset="0"/>
              </a:rPr>
              <a:t> [</a:t>
            </a:r>
            <a:r>
              <a:rPr lang="en-US" sz="3200" dirty="0" err="1">
                <a:latin typeface="DevLys 040" pitchFamily="2" charset="0"/>
              </a:rPr>
              <a:t>k.M</a:t>
            </a:r>
            <a:endParaRPr lang="en-US" sz="3200" dirty="0">
              <a:latin typeface="DevLys 040" pitchFamily="2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6357938" y="2428875"/>
            <a:ext cx="2286000" cy="10001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200" dirty="0" err="1">
                <a:latin typeface="DevLys 040" pitchFamily="2" charset="0"/>
              </a:rPr>
              <a:t>mEehnokj</a:t>
            </a:r>
            <a:r>
              <a:rPr lang="en-US" sz="3200" dirty="0">
                <a:latin typeface="DevLys 040" pitchFamily="2" charset="0"/>
              </a:rPr>
              <a:t> </a:t>
            </a:r>
            <a:r>
              <a:rPr lang="en-US" sz="3200" dirty="0" err="1">
                <a:latin typeface="DevLys 040" pitchFamily="2" charset="0"/>
              </a:rPr>
              <a:t>lsV</a:t>
            </a:r>
            <a:r>
              <a:rPr lang="en-US" sz="3200" dirty="0">
                <a:latin typeface="DevLys 040" pitchFamily="2" charset="0"/>
              </a:rPr>
              <a:t> [</a:t>
            </a:r>
            <a:r>
              <a:rPr lang="en-US" sz="3200" dirty="0" err="1">
                <a:latin typeface="DevLys 040" pitchFamily="2" charset="0"/>
              </a:rPr>
              <a:t>k.M</a:t>
            </a:r>
            <a:endParaRPr lang="en-US" sz="3200" dirty="0">
              <a:latin typeface="DevLys 040" pitchFamily="2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6215063" y="3714750"/>
            <a:ext cx="2428875" cy="7143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200" dirty="0">
                <a:latin typeface="DevLys 040" pitchFamily="2" charset="0"/>
              </a:rPr>
              <a:t>ifj.kke [</a:t>
            </a:r>
            <a:r>
              <a:rPr lang="en-US" sz="3200" dirty="0" err="1">
                <a:latin typeface="DevLys 040" pitchFamily="2" charset="0"/>
              </a:rPr>
              <a:t>k.M</a:t>
            </a:r>
            <a:endParaRPr lang="en-US" sz="3200" dirty="0">
              <a:latin typeface="DevLys 040" pitchFamily="2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6300788" y="4630738"/>
            <a:ext cx="2357437" cy="7143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200" dirty="0" err="1">
                <a:latin typeface="DevLys 040" pitchFamily="2" charset="0"/>
              </a:rPr>
              <a:t>csysV</a:t>
            </a:r>
            <a:r>
              <a:rPr lang="en-US" sz="3200" dirty="0">
                <a:latin typeface="DevLys 040" pitchFamily="2" charset="0"/>
              </a:rPr>
              <a:t> [</a:t>
            </a:r>
            <a:r>
              <a:rPr lang="en-US" sz="3200" dirty="0" err="1">
                <a:latin typeface="DevLys 040" pitchFamily="2" charset="0"/>
              </a:rPr>
              <a:t>k.M</a:t>
            </a:r>
            <a:endParaRPr lang="en-US" sz="3200" dirty="0">
              <a:latin typeface="DevLys 040" pitchFamily="2" charset="0"/>
            </a:endParaRPr>
          </a:p>
        </p:txBody>
      </p:sp>
      <p:cxnSp>
        <p:nvCxnSpPr>
          <p:cNvPr id="3" name="Straight Arrow Connector 2"/>
          <p:cNvCxnSpPr>
            <a:stCxn id="14" idx="1"/>
          </p:cNvCxnSpPr>
          <p:nvPr/>
        </p:nvCxnSpPr>
        <p:spPr>
          <a:xfrm flipH="1">
            <a:off x="4500563" y="1928813"/>
            <a:ext cx="1857375" cy="825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17" idx="1"/>
          </p:cNvCxnSpPr>
          <p:nvPr/>
        </p:nvCxnSpPr>
        <p:spPr>
          <a:xfrm flipH="1">
            <a:off x="4652963" y="4987925"/>
            <a:ext cx="1647825" cy="31273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16" idx="1"/>
          </p:cNvCxnSpPr>
          <p:nvPr/>
        </p:nvCxnSpPr>
        <p:spPr>
          <a:xfrm flipH="1">
            <a:off x="4652963" y="4071938"/>
            <a:ext cx="1562100" cy="29368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H="1">
            <a:off x="4500563" y="2914650"/>
            <a:ext cx="1857375" cy="825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4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6" y="1357298"/>
            <a:ext cx="4895850" cy="455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3556" name="Rectangle 2"/>
          <p:cNvSpPr>
            <a:spLocks noGrp="1" noChangeArrowheads="1"/>
          </p:cNvSpPr>
          <p:nvPr>
            <p:ph type="title"/>
          </p:nvPr>
        </p:nvSpPr>
        <p:spPr>
          <a:xfrm>
            <a:off x="642938" y="500063"/>
            <a:ext cx="7858125" cy="78581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dUVªksy</a:t>
            </a: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 ;</a:t>
            </a:r>
            <a:r>
              <a:rPr lang="en-US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wfuV</a:t>
            </a: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 </a:t>
            </a:r>
            <a:r>
              <a:rPr lang="en-US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izn’kZu</a:t>
            </a: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 [</a:t>
            </a:r>
            <a:r>
              <a:rPr lang="en-US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k.M</a:t>
            </a: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 </a:t>
            </a:r>
            <a:r>
              <a:rPr lang="en-US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ds</a:t>
            </a: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 </a:t>
            </a:r>
            <a:r>
              <a:rPr lang="en-US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Hkkx</a:t>
            </a:r>
            <a:endParaRPr lang="en-US" dirty="0" smtClean="0">
              <a:solidFill>
                <a:schemeClr val="accent1">
                  <a:tint val="88000"/>
                  <a:satMod val="150000"/>
                </a:schemeClr>
              </a:solidFill>
              <a:latin typeface="DevLys 040" pitchFamily="2" charset="0"/>
            </a:endParaRPr>
          </a:p>
        </p:txBody>
      </p:sp>
      <p:sp>
        <p:nvSpPr>
          <p:cNvPr id="39" name="Slide Number Placeholder 38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A933EB88-AA35-46EF-9C71-21DF9CD385C5}" type="slidenum">
              <a:rPr lang="en-IN"/>
              <a:pPr>
                <a:defRPr/>
              </a:pPr>
              <a:t>64</a:t>
            </a:fld>
            <a:endParaRPr lang="en-IN"/>
          </a:p>
        </p:txBody>
      </p:sp>
      <p:sp>
        <p:nvSpPr>
          <p:cNvPr id="22533" name="Text Box 8"/>
          <p:cNvSpPr txBox="1">
            <a:spLocks noChangeArrowheads="1"/>
          </p:cNvSpPr>
          <p:nvPr/>
        </p:nvSpPr>
        <p:spPr bwMode="auto">
          <a:xfrm>
            <a:off x="928688" y="4572000"/>
            <a:ext cx="1841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endParaRPr lang="en-US" sz="2000" b="1">
              <a:latin typeface="DevLys 040" pitchFamily="2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6732588" y="1628775"/>
            <a:ext cx="1871662" cy="936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 err="1">
                <a:latin typeface="DevLys 040" pitchFamily="2" charset="0"/>
              </a:rPr>
              <a:t>jsMh</a:t>
            </a:r>
            <a:r>
              <a:rPr lang="en-US" sz="2400" b="1" dirty="0">
                <a:latin typeface="DevLys 040" pitchFamily="2" charset="0"/>
              </a:rPr>
              <a:t> </a:t>
            </a:r>
            <a:r>
              <a:rPr lang="en-US" sz="2400" b="1" dirty="0" err="1">
                <a:latin typeface="DevLys 040" pitchFamily="2" charset="0"/>
              </a:rPr>
              <a:t>ysEi</a:t>
            </a:r>
            <a:endParaRPr lang="en-US" sz="2400" b="1" dirty="0">
              <a:latin typeface="DevLys 040" pitchFamily="2" charset="0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6853238" y="4149725"/>
            <a:ext cx="1463675" cy="15144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b="1" dirty="0" err="1">
                <a:latin typeface="DevLys 040" pitchFamily="2" charset="0"/>
              </a:rPr>
              <a:t>vYQk</a:t>
            </a:r>
            <a:r>
              <a:rPr lang="en-US" sz="2000" b="1" dirty="0">
                <a:latin typeface="DevLys 040" pitchFamily="2" charset="0"/>
              </a:rPr>
              <a:t> </a:t>
            </a:r>
            <a:r>
              <a:rPr lang="en-US" sz="2000" b="1" dirty="0" err="1">
                <a:latin typeface="DevLys 040" pitchFamily="2" charset="0"/>
              </a:rPr>
              <a:t>U;wefjd</a:t>
            </a:r>
            <a:r>
              <a:rPr lang="en-US" sz="2000" b="1" dirty="0">
                <a:latin typeface="DevLys 040" pitchFamily="2" charset="0"/>
              </a:rPr>
              <a:t> </a:t>
            </a:r>
            <a:r>
              <a:rPr lang="en-US" sz="2000" b="1" dirty="0" err="1">
                <a:latin typeface="DevLys 040" pitchFamily="2" charset="0"/>
              </a:rPr>
              <a:t>fMLIys</a:t>
            </a:r>
            <a:endParaRPr lang="en-US" sz="2000" b="1" dirty="0">
              <a:latin typeface="DevLys 040" pitchFamily="2" charset="0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7000875" y="2636838"/>
            <a:ext cx="1714500" cy="1016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b="1" dirty="0" err="1">
                <a:latin typeface="DevLys 040" pitchFamily="2" charset="0"/>
              </a:rPr>
              <a:t>fcth</a:t>
            </a:r>
            <a:r>
              <a:rPr lang="en-US" sz="2000" b="1" dirty="0">
                <a:latin typeface="DevLys 040" pitchFamily="2" charset="0"/>
              </a:rPr>
              <a:t> </a:t>
            </a:r>
            <a:r>
              <a:rPr lang="en-US" sz="2000" b="1" dirty="0" err="1">
                <a:latin typeface="DevLys 040" pitchFamily="2" charset="0"/>
              </a:rPr>
              <a:t>ysEi</a:t>
            </a:r>
            <a:endParaRPr lang="en-US" sz="2000" b="1" dirty="0">
              <a:latin typeface="DevLys 040" pitchFamily="2" charset="0"/>
            </a:endParaRPr>
          </a:p>
        </p:txBody>
      </p:sp>
      <p:cxnSp>
        <p:nvCxnSpPr>
          <p:cNvPr id="3" name="Straight Arrow Connector 2"/>
          <p:cNvCxnSpPr>
            <a:stCxn id="20" idx="2"/>
          </p:cNvCxnSpPr>
          <p:nvPr/>
        </p:nvCxnSpPr>
        <p:spPr>
          <a:xfrm flipH="1">
            <a:off x="1547813" y="2097088"/>
            <a:ext cx="5184775" cy="97472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22" idx="2"/>
          </p:cNvCxnSpPr>
          <p:nvPr/>
        </p:nvCxnSpPr>
        <p:spPr>
          <a:xfrm flipH="1" flipV="1">
            <a:off x="5364163" y="2997200"/>
            <a:ext cx="1636712" cy="14763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H="1" flipV="1">
            <a:off x="4572000" y="3213100"/>
            <a:ext cx="2357438" cy="1295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4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3371" y="2324340"/>
            <a:ext cx="6360463" cy="3390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4813"/>
            <a:ext cx="8229600" cy="792162"/>
          </a:xfr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dirty="0" err="1" smtClean="0">
                <a:latin typeface="DevLys 040" pitchFamily="2" charset="0"/>
                <a:ea typeface="+mj-ea"/>
              </a:rPr>
              <a:t>dUVªksy</a:t>
            </a:r>
            <a:r>
              <a:rPr lang="en-US" sz="3200" dirty="0" smtClean="0">
                <a:latin typeface="DevLys 040" pitchFamily="2" charset="0"/>
                <a:ea typeface="+mj-ea"/>
              </a:rPr>
              <a:t> ;</a:t>
            </a:r>
            <a:r>
              <a:rPr lang="en-US" sz="3200" dirty="0" err="1" smtClean="0">
                <a:latin typeface="DevLys 040" pitchFamily="2" charset="0"/>
                <a:ea typeface="+mj-ea"/>
              </a:rPr>
              <a:t>wfuV</a:t>
            </a:r>
            <a:r>
              <a:rPr lang="en-US" sz="3200" dirty="0" smtClean="0">
                <a:latin typeface="DevLys 040" pitchFamily="2" charset="0"/>
                <a:ea typeface="+mj-ea"/>
              </a:rPr>
              <a:t> </a:t>
            </a:r>
            <a:r>
              <a:rPr lang="en-US" sz="3200" dirty="0" err="1" smtClean="0">
                <a:latin typeface="DevLys 040" pitchFamily="2" charset="0"/>
                <a:ea typeface="+mj-ea"/>
              </a:rPr>
              <a:t>fjtYV</a:t>
            </a:r>
            <a:r>
              <a:rPr lang="en-US" sz="3200" dirty="0" smtClean="0">
                <a:latin typeface="DevLys 040" pitchFamily="2" charset="0"/>
                <a:ea typeface="+mj-ea"/>
              </a:rPr>
              <a:t> [</a:t>
            </a:r>
            <a:r>
              <a:rPr lang="en-US" sz="3200" dirty="0" err="1" smtClean="0">
                <a:latin typeface="DevLys 040" pitchFamily="2" charset="0"/>
                <a:ea typeface="+mj-ea"/>
              </a:rPr>
              <a:t>k.M</a:t>
            </a:r>
            <a:r>
              <a:rPr lang="en-US" sz="3200" dirty="0" smtClean="0">
                <a:latin typeface="DevLys 040" pitchFamily="2" charset="0"/>
                <a:ea typeface="+mj-ea"/>
              </a:rPr>
              <a:t> </a:t>
            </a:r>
            <a:r>
              <a:rPr lang="en-US" sz="3200" dirty="0" err="1" smtClean="0">
                <a:latin typeface="DevLys 040" pitchFamily="2" charset="0"/>
                <a:ea typeface="+mj-ea"/>
              </a:rPr>
              <a:t>ds</a:t>
            </a:r>
            <a:r>
              <a:rPr lang="en-US" sz="3200" dirty="0" smtClean="0">
                <a:latin typeface="DevLys 040" pitchFamily="2" charset="0"/>
                <a:ea typeface="+mj-ea"/>
              </a:rPr>
              <a:t> </a:t>
            </a:r>
            <a:r>
              <a:rPr lang="en-US" sz="3200" dirty="0" err="1" smtClean="0">
                <a:latin typeface="DevLys 040" pitchFamily="2" charset="0"/>
                <a:ea typeface="+mj-ea"/>
              </a:rPr>
              <a:t>Hkkx</a:t>
            </a:r>
            <a:endParaRPr lang="en-US" sz="3200" dirty="0">
              <a:latin typeface="DevLys 040" pitchFamily="2" charset="0"/>
              <a:ea typeface="+mj-ea"/>
            </a:endParaRPr>
          </a:p>
        </p:txBody>
      </p:sp>
      <p:sp>
        <p:nvSpPr>
          <p:cNvPr id="32" name="Slide Number Placeholder 3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5454F283-AA0D-4781-86D7-A48A6EC7A696}" type="slidenum">
              <a:rPr lang="en-IN"/>
              <a:pPr>
                <a:defRPr/>
              </a:pPr>
              <a:t>65</a:t>
            </a:fld>
            <a:endParaRPr lang="en-IN"/>
          </a:p>
        </p:txBody>
      </p:sp>
      <p:sp>
        <p:nvSpPr>
          <p:cNvPr id="23561" name="AutoShape 12"/>
          <p:cNvSpPr>
            <a:spLocks noChangeArrowheads="1"/>
          </p:cNvSpPr>
          <p:nvPr/>
        </p:nvSpPr>
        <p:spPr bwMode="auto">
          <a:xfrm>
            <a:off x="4786314" y="1357298"/>
            <a:ext cx="1846262" cy="774700"/>
          </a:xfrm>
          <a:prstGeom prst="roundRect">
            <a:avLst>
              <a:gd name="adj" fmla="val 16667"/>
            </a:avLst>
          </a:prstGeom>
          <a:solidFill>
            <a:srgbClr val="0000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84085" tIns="42043" rIns="84085" bIns="42043" anchor="ctr">
            <a:spAutoFit/>
          </a:bodyPr>
          <a:lstStyle/>
          <a:p>
            <a:pPr algn="ctr" defTabSz="841375"/>
            <a:r>
              <a:rPr lang="en-US" sz="2000" b="1">
                <a:solidFill>
                  <a:srgbClr val="FFFFFF"/>
                </a:solidFill>
                <a:latin typeface="DevLys 040" pitchFamily="2" charset="0"/>
              </a:rPr>
              <a:t>gjhi= eqnzk ds fy;s Qzse</a:t>
            </a:r>
          </a:p>
        </p:txBody>
      </p: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1928794" y="1428736"/>
            <a:ext cx="1620845" cy="1357307"/>
            <a:chOff x="2892" y="617"/>
            <a:chExt cx="996" cy="1122"/>
          </a:xfrm>
        </p:grpSpPr>
        <p:sp>
          <p:nvSpPr>
            <p:cNvPr id="23576" name="Line 15"/>
            <p:cNvSpPr>
              <a:spLocks noChangeShapeType="1"/>
            </p:cNvSpPr>
            <p:nvPr/>
          </p:nvSpPr>
          <p:spPr bwMode="auto">
            <a:xfrm>
              <a:off x="3483" y="1131"/>
              <a:ext cx="405" cy="608"/>
            </a:xfrm>
            <a:prstGeom prst="line">
              <a:avLst/>
            </a:prstGeom>
            <a:noFill/>
            <a:ln w="57150">
              <a:solidFill>
                <a:srgbClr val="00009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77" name="AutoShape 16"/>
            <p:cNvSpPr>
              <a:spLocks noChangeArrowheads="1"/>
            </p:cNvSpPr>
            <p:nvPr/>
          </p:nvSpPr>
          <p:spPr bwMode="auto">
            <a:xfrm>
              <a:off x="2892" y="617"/>
              <a:ext cx="689" cy="641"/>
            </a:xfrm>
            <a:prstGeom prst="roundRect">
              <a:avLst>
                <a:gd name="adj" fmla="val 16667"/>
              </a:avLst>
            </a:prstGeom>
            <a:solidFill>
              <a:srgbClr val="000066"/>
            </a:solidFill>
            <a:ln w="9525">
              <a:solidFill>
                <a:srgbClr val="000090"/>
              </a:solidFill>
              <a:round/>
              <a:headEnd/>
              <a:tailEnd/>
            </a:ln>
          </p:spPr>
          <p:txBody>
            <a:bodyPr wrap="square" lIns="84085" tIns="42043" rIns="84085" bIns="42043" anchor="ctr">
              <a:spAutoFit/>
            </a:bodyPr>
            <a:lstStyle/>
            <a:p>
              <a:pPr algn="ctr" defTabSz="841375"/>
              <a:r>
                <a:rPr lang="en-US" sz="2000" b="1" err="1">
                  <a:solidFill>
                    <a:srgbClr val="FFFFFF"/>
                  </a:solidFill>
                  <a:latin typeface="DevLys 040" pitchFamily="2" charset="0"/>
                </a:rPr>
                <a:t>fjtYV</a:t>
              </a:r>
              <a:r>
                <a:rPr lang="en-US" sz="2000" b="1">
                  <a:solidFill>
                    <a:srgbClr val="FFFFFF"/>
                  </a:solidFill>
                  <a:latin typeface="DevLys 040" pitchFamily="2" charset="0"/>
                </a:rPr>
                <a:t> </a:t>
              </a:r>
              <a:r>
                <a:rPr lang="en-US" sz="2000" b="1" smtClean="0">
                  <a:solidFill>
                    <a:srgbClr val="FFFFFF"/>
                  </a:solidFill>
                  <a:latin typeface="Corbel" pitchFamily="34" charset="0"/>
                </a:rPr>
                <a:t> -I</a:t>
              </a:r>
              <a:r>
                <a:rPr lang="en-US" sz="2000" b="1" smtClean="0">
                  <a:solidFill>
                    <a:srgbClr val="FFFFFF"/>
                  </a:solidFill>
                  <a:latin typeface="DevLys 040" pitchFamily="2" charset="0"/>
                </a:rPr>
                <a:t>  </a:t>
              </a:r>
              <a:r>
                <a:rPr lang="en-US" sz="2000" b="1" dirty="0" err="1">
                  <a:solidFill>
                    <a:srgbClr val="FFFFFF"/>
                  </a:solidFill>
                  <a:latin typeface="DevLys 040" pitchFamily="2" charset="0"/>
                </a:rPr>
                <a:t>cVu</a:t>
              </a:r>
              <a:endParaRPr lang="en-US" sz="2000" b="1" dirty="0">
                <a:solidFill>
                  <a:srgbClr val="FFFFFF"/>
                </a:solidFill>
                <a:latin typeface="DevLys 040" pitchFamily="2" charset="0"/>
              </a:endParaRPr>
            </a:p>
          </p:txBody>
        </p:sp>
      </p:grpSp>
      <p:grpSp>
        <p:nvGrpSpPr>
          <p:cNvPr id="4" name="Group 20"/>
          <p:cNvGrpSpPr>
            <a:grpSpLocks/>
          </p:cNvGrpSpPr>
          <p:nvPr/>
        </p:nvGrpSpPr>
        <p:grpSpPr bwMode="auto">
          <a:xfrm>
            <a:off x="6214981" y="3857593"/>
            <a:ext cx="1214437" cy="2687578"/>
            <a:chOff x="4178" y="2251"/>
            <a:chExt cx="860" cy="1759"/>
          </a:xfrm>
        </p:grpSpPr>
        <p:sp>
          <p:nvSpPr>
            <p:cNvPr id="23574" name="AutoShape 21"/>
            <p:cNvSpPr>
              <a:spLocks noChangeArrowheads="1"/>
            </p:cNvSpPr>
            <p:nvPr/>
          </p:nvSpPr>
          <p:spPr bwMode="auto">
            <a:xfrm>
              <a:off x="4178" y="3280"/>
              <a:ext cx="860" cy="730"/>
            </a:xfrm>
            <a:prstGeom prst="roundRect">
              <a:avLst>
                <a:gd name="adj" fmla="val 16667"/>
              </a:avLst>
            </a:prstGeom>
            <a:solidFill>
              <a:srgbClr val="000066"/>
            </a:solidFill>
            <a:ln w="9525">
              <a:solidFill>
                <a:srgbClr val="000090"/>
              </a:solidFill>
              <a:round/>
              <a:headEnd/>
              <a:tailEnd/>
            </a:ln>
          </p:spPr>
          <p:txBody>
            <a:bodyPr lIns="84085" tIns="42043" rIns="84085" bIns="42043" anchor="ctr">
              <a:spAutoFit/>
            </a:bodyPr>
            <a:lstStyle/>
            <a:p>
              <a:pPr algn="ctr" defTabSz="841375"/>
              <a:r>
                <a:rPr lang="en-US" sz="2000" b="1">
                  <a:solidFill>
                    <a:srgbClr val="FFFFFF"/>
                  </a:solidFill>
                  <a:latin typeface="DevLys 040" pitchFamily="2" charset="0"/>
                </a:rPr>
                <a:t>fjtYV [k.M dk njoktk</a:t>
              </a:r>
            </a:p>
          </p:txBody>
        </p:sp>
        <p:sp>
          <p:nvSpPr>
            <p:cNvPr id="23575" name="Line 22"/>
            <p:cNvSpPr>
              <a:spLocks noChangeShapeType="1"/>
            </p:cNvSpPr>
            <p:nvPr/>
          </p:nvSpPr>
          <p:spPr bwMode="auto">
            <a:xfrm flipV="1">
              <a:off x="4633" y="2251"/>
              <a:ext cx="0" cy="1056"/>
            </a:xfrm>
            <a:prstGeom prst="line">
              <a:avLst/>
            </a:prstGeom>
            <a:noFill/>
            <a:ln w="57150">
              <a:solidFill>
                <a:srgbClr val="00009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23"/>
          <p:cNvGrpSpPr>
            <a:grpSpLocks/>
          </p:cNvGrpSpPr>
          <p:nvPr/>
        </p:nvGrpSpPr>
        <p:grpSpPr bwMode="auto">
          <a:xfrm>
            <a:off x="357158" y="1357298"/>
            <a:ext cx="1857375" cy="1642540"/>
            <a:chOff x="383" y="711"/>
            <a:chExt cx="1157" cy="1074"/>
          </a:xfrm>
        </p:grpSpPr>
        <p:sp>
          <p:nvSpPr>
            <p:cNvPr id="23572" name="Line 24"/>
            <p:cNvSpPr>
              <a:spLocks noChangeShapeType="1"/>
            </p:cNvSpPr>
            <p:nvPr/>
          </p:nvSpPr>
          <p:spPr bwMode="auto">
            <a:xfrm>
              <a:off x="779" y="1056"/>
              <a:ext cx="761" cy="729"/>
            </a:xfrm>
            <a:prstGeom prst="line">
              <a:avLst/>
            </a:prstGeom>
            <a:noFill/>
            <a:ln w="57150">
              <a:solidFill>
                <a:srgbClr val="00009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73" name="AutoShape 25"/>
            <p:cNvSpPr>
              <a:spLocks noChangeArrowheads="1"/>
            </p:cNvSpPr>
            <p:nvPr/>
          </p:nvSpPr>
          <p:spPr bwMode="auto">
            <a:xfrm>
              <a:off x="383" y="711"/>
              <a:ext cx="712" cy="432"/>
            </a:xfrm>
            <a:prstGeom prst="roundRect">
              <a:avLst>
                <a:gd name="adj" fmla="val 16667"/>
              </a:avLst>
            </a:prstGeom>
            <a:solidFill>
              <a:srgbClr val="000066"/>
            </a:solidFill>
            <a:ln w="9525">
              <a:solidFill>
                <a:srgbClr val="000090"/>
              </a:solidFill>
              <a:round/>
              <a:headEnd/>
              <a:tailEnd/>
            </a:ln>
          </p:spPr>
          <p:txBody>
            <a:bodyPr lIns="84085" tIns="42043" rIns="84085" bIns="42043" anchor="ctr"/>
            <a:lstStyle/>
            <a:p>
              <a:pPr algn="ctr" defTabSz="841375"/>
              <a:r>
                <a:rPr lang="en-US" sz="2000" b="1">
                  <a:solidFill>
                    <a:srgbClr val="FFFFFF"/>
                  </a:solidFill>
                  <a:latin typeface="DevLys 040" pitchFamily="2" charset="0"/>
                </a:rPr>
                <a:t>Dykst cVu</a:t>
              </a:r>
            </a:p>
          </p:txBody>
        </p:sp>
      </p:grpSp>
      <p:sp>
        <p:nvSpPr>
          <p:cNvPr id="23566" name="AutoShape 33"/>
          <p:cNvSpPr>
            <a:spLocks noChangeArrowheads="1"/>
          </p:cNvSpPr>
          <p:nvPr/>
        </p:nvSpPr>
        <p:spPr bwMode="auto">
          <a:xfrm>
            <a:off x="3286116" y="1428736"/>
            <a:ext cx="1211263" cy="774700"/>
          </a:xfrm>
          <a:prstGeom prst="roundRect">
            <a:avLst>
              <a:gd name="adj" fmla="val 16667"/>
            </a:avLst>
          </a:prstGeom>
          <a:solidFill>
            <a:srgbClr val="0000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84085" tIns="42043" rIns="84085" bIns="42043" anchor="ctr">
            <a:spAutoFit/>
          </a:bodyPr>
          <a:lstStyle/>
          <a:p>
            <a:pPr algn="ctr" defTabSz="841375"/>
            <a:r>
              <a:rPr lang="en-US" sz="2000" b="1">
                <a:solidFill>
                  <a:srgbClr val="FFFFFF"/>
                </a:solidFill>
                <a:latin typeface="DevLys 040" pitchFamily="2" charset="0"/>
              </a:rPr>
              <a:t> Dyh;j cVu</a:t>
            </a:r>
          </a:p>
        </p:txBody>
      </p:sp>
      <p:sp>
        <p:nvSpPr>
          <p:cNvPr id="23568" name="Line 15"/>
          <p:cNvSpPr>
            <a:spLocks noChangeShapeType="1"/>
          </p:cNvSpPr>
          <p:nvPr/>
        </p:nvSpPr>
        <p:spPr bwMode="auto">
          <a:xfrm>
            <a:off x="4286248" y="2214554"/>
            <a:ext cx="285765" cy="785809"/>
          </a:xfrm>
          <a:prstGeom prst="line">
            <a:avLst/>
          </a:prstGeom>
          <a:noFill/>
          <a:ln w="57150">
            <a:solidFill>
              <a:srgbClr val="00009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3569" name="Line 15"/>
          <p:cNvSpPr>
            <a:spLocks noChangeShapeType="1"/>
          </p:cNvSpPr>
          <p:nvPr/>
        </p:nvSpPr>
        <p:spPr bwMode="auto">
          <a:xfrm>
            <a:off x="6072198" y="2143116"/>
            <a:ext cx="714403" cy="500058"/>
          </a:xfrm>
          <a:prstGeom prst="line">
            <a:avLst/>
          </a:prstGeom>
          <a:noFill/>
          <a:ln w="57150">
            <a:solidFill>
              <a:srgbClr val="00009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3" name="AutoShape 16"/>
          <p:cNvSpPr>
            <a:spLocks noChangeArrowheads="1"/>
          </p:cNvSpPr>
          <p:nvPr/>
        </p:nvSpPr>
        <p:spPr bwMode="auto">
          <a:xfrm>
            <a:off x="2357422" y="5715016"/>
            <a:ext cx="1357322" cy="774977"/>
          </a:xfrm>
          <a:prstGeom prst="roundRect">
            <a:avLst>
              <a:gd name="adj" fmla="val 16667"/>
            </a:avLst>
          </a:prstGeom>
          <a:solidFill>
            <a:srgbClr val="000066"/>
          </a:solidFill>
          <a:ln w="9525">
            <a:solidFill>
              <a:srgbClr val="000090"/>
            </a:solidFill>
            <a:round/>
            <a:headEnd/>
            <a:tailEnd/>
          </a:ln>
        </p:spPr>
        <p:txBody>
          <a:bodyPr wrap="square" lIns="84085" tIns="42043" rIns="84085" bIns="42043" anchor="ctr">
            <a:spAutoFit/>
          </a:bodyPr>
          <a:lstStyle/>
          <a:p>
            <a:pPr algn="ctr" defTabSz="841375"/>
            <a:r>
              <a:rPr lang="en-US" sz="2000" b="1" err="1">
                <a:solidFill>
                  <a:srgbClr val="FFFFFF"/>
                </a:solidFill>
                <a:latin typeface="DevLys 040" pitchFamily="2" charset="0"/>
              </a:rPr>
              <a:t>fjtYV</a:t>
            </a:r>
            <a:r>
              <a:rPr lang="en-US" sz="2000" b="1">
                <a:solidFill>
                  <a:srgbClr val="FFFFFF"/>
                </a:solidFill>
                <a:latin typeface="DevLys 040" pitchFamily="2" charset="0"/>
              </a:rPr>
              <a:t> </a:t>
            </a:r>
            <a:r>
              <a:rPr lang="en-US" sz="2000" b="1" smtClean="0">
                <a:solidFill>
                  <a:srgbClr val="FFFFFF"/>
                </a:solidFill>
                <a:latin typeface="Corbel" pitchFamily="34" charset="0"/>
              </a:rPr>
              <a:t> -II</a:t>
            </a:r>
            <a:r>
              <a:rPr lang="en-US" sz="2000" b="1" smtClean="0">
                <a:solidFill>
                  <a:srgbClr val="FFFFFF"/>
                </a:solidFill>
                <a:latin typeface="DevLys 040" pitchFamily="2" charset="0"/>
              </a:rPr>
              <a:t>  </a:t>
            </a:r>
            <a:r>
              <a:rPr lang="en-US" sz="2000" b="1" dirty="0" err="1">
                <a:solidFill>
                  <a:srgbClr val="FFFFFF"/>
                </a:solidFill>
                <a:latin typeface="DevLys 040" pitchFamily="2" charset="0"/>
              </a:rPr>
              <a:t>cVu</a:t>
            </a:r>
            <a:endParaRPr lang="en-US" sz="2000" b="1" dirty="0">
              <a:solidFill>
                <a:srgbClr val="FFFFFF"/>
              </a:solidFill>
              <a:latin typeface="DevLys 040" pitchFamily="2" charset="0"/>
            </a:endParaRPr>
          </a:p>
        </p:txBody>
      </p:sp>
      <p:sp>
        <p:nvSpPr>
          <p:cNvPr id="34" name="Line 15"/>
          <p:cNvSpPr>
            <a:spLocks noChangeShapeType="1"/>
          </p:cNvSpPr>
          <p:nvPr/>
        </p:nvSpPr>
        <p:spPr bwMode="auto">
          <a:xfrm flipV="1">
            <a:off x="3000364" y="3786190"/>
            <a:ext cx="357190" cy="1907696"/>
          </a:xfrm>
          <a:prstGeom prst="line">
            <a:avLst/>
          </a:prstGeom>
          <a:noFill/>
          <a:ln w="57150">
            <a:solidFill>
              <a:srgbClr val="00009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7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41" y="1142984"/>
            <a:ext cx="4657725" cy="478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9275"/>
            <a:ext cx="8229600" cy="576263"/>
          </a:xfr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 smtClean="0">
                <a:latin typeface="DevLys 040" pitchFamily="2" charset="0"/>
                <a:ea typeface="+mj-ea"/>
              </a:rPr>
              <a:t>csysV</a:t>
            </a:r>
            <a:r>
              <a:rPr lang="en-US" dirty="0" smtClean="0">
                <a:latin typeface="DevLys 040" pitchFamily="2" charset="0"/>
                <a:ea typeface="+mj-ea"/>
              </a:rPr>
              <a:t> [</a:t>
            </a:r>
            <a:r>
              <a:rPr lang="en-US" dirty="0" err="1" smtClean="0">
                <a:latin typeface="DevLys 040" pitchFamily="2" charset="0"/>
                <a:ea typeface="+mj-ea"/>
              </a:rPr>
              <a:t>k.M</a:t>
            </a:r>
            <a:r>
              <a:rPr lang="en-US" dirty="0" smtClean="0">
                <a:latin typeface="DevLys 040" pitchFamily="2" charset="0"/>
                <a:ea typeface="+mj-ea"/>
              </a:rPr>
              <a:t> </a:t>
            </a:r>
            <a:r>
              <a:rPr lang="en-US" dirty="0" err="1" smtClean="0">
                <a:latin typeface="DevLys 040" pitchFamily="2" charset="0"/>
                <a:ea typeface="+mj-ea"/>
              </a:rPr>
              <a:t>ds</a:t>
            </a:r>
            <a:r>
              <a:rPr lang="en-US" dirty="0" smtClean="0">
                <a:latin typeface="DevLys 040" pitchFamily="2" charset="0"/>
                <a:ea typeface="+mj-ea"/>
              </a:rPr>
              <a:t> </a:t>
            </a:r>
            <a:r>
              <a:rPr lang="en-US" dirty="0" err="1" smtClean="0">
                <a:latin typeface="DevLys 040" pitchFamily="2" charset="0"/>
                <a:ea typeface="+mj-ea"/>
              </a:rPr>
              <a:t>Hkkx</a:t>
            </a:r>
            <a:endParaRPr lang="en-US" dirty="0">
              <a:latin typeface="DevLys 040" pitchFamily="2" charset="0"/>
              <a:ea typeface="+mj-ea"/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FDEF6C97-8CB5-4AFA-8476-2D5A649529C0}" type="slidenum">
              <a:rPr lang="en-IN"/>
              <a:pPr>
                <a:defRPr/>
              </a:pPr>
              <a:t>66</a:t>
            </a:fld>
            <a:endParaRPr lang="en-IN"/>
          </a:p>
        </p:txBody>
      </p:sp>
      <p:sp>
        <p:nvSpPr>
          <p:cNvPr id="24581" name="AutoShape 6"/>
          <p:cNvSpPr>
            <a:spLocks noChangeArrowheads="1"/>
          </p:cNvSpPr>
          <p:nvPr/>
        </p:nvSpPr>
        <p:spPr bwMode="auto">
          <a:xfrm>
            <a:off x="5857875" y="4440238"/>
            <a:ext cx="2519363" cy="658812"/>
          </a:xfrm>
          <a:prstGeom prst="roundRect">
            <a:avLst>
              <a:gd name="adj" fmla="val 16667"/>
            </a:avLst>
          </a:prstGeom>
          <a:solidFill>
            <a:srgbClr val="000066"/>
          </a:solidFill>
          <a:ln w="9525">
            <a:solidFill>
              <a:srgbClr val="17375E"/>
            </a:solidFill>
            <a:round/>
            <a:headEnd/>
            <a:tailEnd/>
          </a:ln>
        </p:spPr>
        <p:txBody>
          <a:bodyPr wrap="none" lIns="84085" tIns="42043" rIns="84085" bIns="42043" anchor="ctr"/>
          <a:lstStyle/>
          <a:p>
            <a:pPr algn="ctr" defTabSz="841375"/>
            <a:r>
              <a:rPr lang="en-US" sz="2800" b="1">
                <a:solidFill>
                  <a:srgbClr val="FFFFFF"/>
                </a:solidFill>
                <a:latin typeface="DevLys 040" pitchFamily="2" charset="0"/>
              </a:rPr>
              <a:t>csysV cVu</a:t>
            </a:r>
          </a:p>
        </p:txBody>
      </p:sp>
      <p:sp>
        <p:nvSpPr>
          <p:cNvPr id="24582" name="AutoShape 3"/>
          <p:cNvSpPr>
            <a:spLocks noChangeArrowheads="1"/>
          </p:cNvSpPr>
          <p:nvPr/>
        </p:nvSpPr>
        <p:spPr bwMode="auto">
          <a:xfrm>
            <a:off x="5629275" y="3286125"/>
            <a:ext cx="2500313" cy="522288"/>
          </a:xfrm>
          <a:prstGeom prst="roundRect">
            <a:avLst>
              <a:gd name="adj" fmla="val 16667"/>
            </a:avLst>
          </a:prstGeom>
          <a:solidFill>
            <a:srgbClr val="0000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84085" tIns="42043" rIns="84085" bIns="42043" anchor="ctr"/>
          <a:lstStyle/>
          <a:p>
            <a:pPr algn="ctr" defTabSz="841375"/>
            <a:r>
              <a:rPr lang="en-US" sz="3200" b="1">
                <a:solidFill>
                  <a:srgbClr val="FFFFFF"/>
                </a:solidFill>
                <a:latin typeface="DevLys 040" pitchFamily="2" charset="0"/>
              </a:rPr>
              <a:t>VksVy cVu</a:t>
            </a:r>
          </a:p>
        </p:txBody>
      </p:sp>
      <p:sp>
        <p:nvSpPr>
          <p:cNvPr id="18" name="Action Button: Return 17">
            <a:hlinkClick r:id="" action="ppaction://noaction" highlightClick="1">
              <a:snd r:embed="rId3" name="Doorbell"/>
            </a:hlinkClick>
          </p:cNvPr>
          <p:cNvSpPr/>
          <p:nvPr/>
        </p:nvSpPr>
        <p:spPr>
          <a:xfrm>
            <a:off x="8802688" y="6510338"/>
            <a:ext cx="354012" cy="347662"/>
          </a:xfrm>
          <a:prstGeom prst="actionButtonRetur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4" name="Straight Arrow Connector 3"/>
          <p:cNvCxnSpPr>
            <a:stCxn id="24582" idx="1"/>
          </p:cNvCxnSpPr>
          <p:nvPr/>
        </p:nvCxnSpPr>
        <p:spPr>
          <a:xfrm flipH="1">
            <a:off x="1979613" y="3546475"/>
            <a:ext cx="3649662" cy="168275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24581" idx="1"/>
          </p:cNvCxnSpPr>
          <p:nvPr/>
        </p:nvCxnSpPr>
        <p:spPr>
          <a:xfrm flipH="1">
            <a:off x="3995738" y="4770438"/>
            <a:ext cx="1862137" cy="61118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3" name="Picture 1" descr="D:\RAHUL SAHU\sharma sir\ro and po hand book\PO Book\PO photos\20140722_1557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4480" y="1500174"/>
            <a:ext cx="5214974" cy="3911231"/>
          </a:xfrm>
          <a:prstGeom prst="rect">
            <a:avLst/>
          </a:prstGeom>
          <a:noFill/>
        </p:spPr>
      </p:pic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76250"/>
            <a:ext cx="8229600" cy="649288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dUVªksy</a:t>
            </a: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 ;</a:t>
            </a:r>
            <a:r>
              <a:rPr lang="en-US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wfuV</a:t>
            </a: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 </a:t>
            </a:r>
            <a:r>
              <a:rPr lang="en-US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dk</a:t>
            </a: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 </a:t>
            </a:r>
            <a:r>
              <a:rPr lang="en-US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i`"B</a:t>
            </a: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 </a:t>
            </a:r>
            <a:r>
              <a:rPr lang="en-US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Hkkx</a:t>
            </a: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 </a:t>
            </a: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A64523E8-C296-43D9-88C9-0A33D4EF2DE8}" type="slidenum">
              <a:rPr lang="en-IN"/>
              <a:pPr>
                <a:defRPr/>
              </a:pPr>
              <a:t>67</a:t>
            </a:fld>
            <a:endParaRPr lang="en-IN"/>
          </a:p>
        </p:txBody>
      </p:sp>
      <p:sp>
        <p:nvSpPr>
          <p:cNvPr id="76806" name="Line 5"/>
          <p:cNvSpPr>
            <a:spLocks noChangeShapeType="1"/>
          </p:cNvSpPr>
          <p:nvPr/>
        </p:nvSpPr>
        <p:spPr bwMode="auto">
          <a:xfrm>
            <a:off x="4000496" y="1428736"/>
            <a:ext cx="1000132" cy="3357586"/>
          </a:xfrm>
          <a:prstGeom prst="line">
            <a:avLst/>
          </a:prstGeom>
          <a:ln w="76200">
            <a:solidFill>
              <a:srgbClr val="002060"/>
            </a:solidFill>
            <a:headEnd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5608" name="Rectangle 11"/>
          <p:cNvSpPr>
            <a:spLocks noChangeArrowheads="1"/>
          </p:cNvSpPr>
          <p:nvPr/>
        </p:nvSpPr>
        <p:spPr bwMode="auto">
          <a:xfrm>
            <a:off x="4300538" y="3244850"/>
            <a:ext cx="2730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DevLys 010" pitchFamily="2" charset="0"/>
              </a:rPr>
              <a:t> </a:t>
            </a:r>
            <a:endParaRPr lang="en-US"/>
          </a:p>
        </p:txBody>
      </p:sp>
      <p:sp>
        <p:nvSpPr>
          <p:cNvPr id="25609" name="AutoShape 5"/>
          <p:cNvSpPr>
            <a:spLocks noChangeArrowheads="1"/>
          </p:cNvSpPr>
          <p:nvPr/>
        </p:nvSpPr>
        <p:spPr bwMode="auto">
          <a:xfrm>
            <a:off x="2000249" y="1071549"/>
            <a:ext cx="2428875" cy="428625"/>
          </a:xfrm>
          <a:prstGeom prst="roundRect">
            <a:avLst>
              <a:gd name="adj" fmla="val 16667"/>
            </a:avLst>
          </a:prstGeom>
          <a:solidFill>
            <a:srgbClr val="0000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84085" tIns="42043" rIns="84085" bIns="42043" anchor="ctr"/>
          <a:lstStyle/>
          <a:p>
            <a:r>
              <a:rPr lang="en-US" sz="2000" b="1">
                <a:solidFill>
                  <a:schemeClr val="bg1"/>
                </a:solidFill>
                <a:latin typeface="DevLys 010" pitchFamily="2" charset="0"/>
              </a:rPr>
              <a:t>i`"B Hkkx [kksyus dk ykWd </a:t>
            </a:r>
            <a:endParaRPr lang="en-US" sz="2000" b="1">
              <a:solidFill>
                <a:schemeClr val="bg1"/>
              </a:solidFill>
            </a:endParaRPr>
          </a:p>
        </p:txBody>
      </p:sp>
      <p:sp>
        <p:nvSpPr>
          <p:cNvPr id="25610" name="AutoShape 5"/>
          <p:cNvSpPr>
            <a:spLocks noChangeArrowheads="1"/>
          </p:cNvSpPr>
          <p:nvPr/>
        </p:nvSpPr>
        <p:spPr bwMode="auto">
          <a:xfrm>
            <a:off x="3286116" y="5857892"/>
            <a:ext cx="2428875" cy="441325"/>
          </a:xfrm>
          <a:prstGeom prst="roundRect">
            <a:avLst>
              <a:gd name="adj" fmla="val 16667"/>
            </a:avLst>
          </a:prstGeom>
          <a:solidFill>
            <a:srgbClr val="0000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84085" tIns="42043" rIns="84085" bIns="42043" anchor="ctr"/>
          <a:lstStyle/>
          <a:p>
            <a:r>
              <a:rPr lang="en-US" sz="2800" b="1">
                <a:solidFill>
                  <a:schemeClr val="bg1"/>
                </a:solidFill>
                <a:latin typeface="DevLys 010" pitchFamily="2" charset="0"/>
              </a:rPr>
              <a:t>i`"B Hkkx dk </a:t>
            </a:r>
            <a:r>
              <a:rPr lang="en-US" sz="2800" b="1" smtClean="0">
                <a:solidFill>
                  <a:schemeClr val="bg1"/>
                </a:solidFill>
                <a:latin typeface="DevLys 010" pitchFamily="2" charset="0"/>
              </a:rPr>
              <a:t>&lt;Ddu</a:t>
            </a:r>
            <a:endParaRPr lang="en-US" sz="2800" b="1">
              <a:solidFill>
                <a:schemeClr val="bg1"/>
              </a:solidFill>
              <a:latin typeface="DevLys 040" pitchFamily="2" charset="0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rot="5400000" flipH="1" flipV="1">
            <a:off x="3857612" y="5572150"/>
            <a:ext cx="500065" cy="71421"/>
          </a:xfrm>
          <a:prstGeom prst="straightConnector1">
            <a:avLst/>
          </a:prstGeom>
          <a:ln w="762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5" name="Picture 1" descr="D:\RAHUL SAHU\sharma sir\ro and po hand book\PO Book\PO photos\20140722_1557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1607332"/>
            <a:ext cx="4429156" cy="3321866"/>
          </a:xfrm>
          <a:prstGeom prst="rect">
            <a:avLst/>
          </a:prstGeom>
          <a:noFill/>
        </p:spPr>
      </p:pic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4E5D7232-A38B-4FBF-AE5E-D6C5093FFAB6}" type="slidenum">
              <a:rPr lang="en-IN"/>
              <a:pPr>
                <a:defRPr/>
              </a:pPr>
              <a:t>68</a:t>
            </a:fld>
            <a:endParaRPr lang="en-IN"/>
          </a:p>
        </p:txBody>
      </p:sp>
      <p:sp>
        <p:nvSpPr>
          <p:cNvPr id="26631" name="AutoShape 5"/>
          <p:cNvSpPr>
            <a:spLocks noChangeArrowheads="1"/>
          </p:cNvSpPr>
          <p:nvPr/>
        </p:nvSpPr>
        <p:spPr bwMode="auto">
          <a:xfrm>
            <a:off x="6215074" y="2416171"/>
            <a:ext cx="2071687" cy="441325"/>
          </a:xfrm>
          <a:prstGeom prst="roundRect">
            <a:avLst>
              <a:gd name="adj" fmla="val 16667"/>
            </a:avLst>
          </a:prstGeom>
          <a:solidFill>
            <a:srgbClr val="0000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84085" tIns="42043" rIns="84085" bIns="42043" anchor="ctr"/>
          <a:lstStyle/>
          <a:p>
            <a:pPr algn="ctr" defTabSz="841375"/>
            <a:r>
              <a:rPr lang="en-US" sz="2000" b="1">
                <a:solidFill>
                  <a:srgbClr val="FFFFFF"/>
                </a:solidFill>
                <a:latin typeface="DevLys 040" pitchFamily="2" charset="0"/>
              </a:rPr>
              <a:t>Ikkoj  fLop</a:t>
            </a:r>
          </a:p>
        </p:txBody>
      </p:sp>
      <p:sp>
        <p:nvSpPr>
          <p:cNvPr id="26632" name="AutoShape 8"/>
          <p:cNvSpPr>
            <a:spLocks noChangeArrowheads="1"/>
          </p:cNvSpPr>
          <p:nvPr/>
        </p:nvSpPr>
        <p:spPr bwMode="auto">
          <a:xfrm>
            <a:off x="6500813" y="4419600"/>
            <a:ext cx="2000250" cy="774700"/>
          </a:xfrm>
          <a:prstGeom prst="roundRect">
            <a:avLst>
              <a:gd name="adj" fmla="val 16667"/>
            </a:avLst>
          </a:prstGeom>
          <a:solidFill>
            <a:srgbClr val="0000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84085" tIns="42043" rIns="84085" bIns="42043" anchor="ctr">
            <a:spAutoFit/>
          </a:bodyPr>
          <a:lstStyle/>
          <a:p>
            <a:pPr algn="ctr" defTabSz="841375"/>
            <a:r>
              <a:rPr lang="en-US" sz="2000" b="1">
                <a:solidFill>
                  <a:srgbClr val="FFFFFF"/>
                </a:solidFill>
                <a:latin typeface="DevLys 040" pitchFamily="2" charset="0"/>
              </a:rPr>
              <a:t>Ekrnku ;wfuV tksM+us gsrq dusDVj </a:t>
            </a:r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3071802" y="2714623"/>
            <a:ext cx="0" cy="695325"/>
          </a:xfrm>
          <a:prstGeom prst="straightConnector1">
            <a:avLst/>
          </a:prstGeom>
          <a:ln w="57150" cmpd="sng">
            <a:solidFill>
              <a:schemeClr val="tx2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rot="16200000" flipV="1">
            <a:off x="747705" y="4100504"/>
            <a:ext cx="1676399" cy="28593"/>
          </a:xfrm>
          <a:prstGeom prst="straightConnector1">
            <a:avLst/>
          </a:prstGeom>
          <a:ln w="57150" cmpd="sng">
            <a:solidFill>
              <a:srgbClr val="17375E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10800000">
            <a:off x="1643063" y="4953000"/>
            <a:ext cx="4929187" cy="1588"/>
          </a:xfrm>
          <a:prstGeom prst="line">
            <a:avLst/>
          </a:prstGeom>
          <a:ln w="57150" cmpd="sng">
            <a:solidFill>
              <a:srgbClr val="17375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10800000" flipV="1">
            <a:off x="3071802" y="2643182"/>
            <a:ext cx="3143250" cy="0"/>
          </a:xfrm>
          <a:prstGeom prst="line">
            <a:avLst/>
          </a:prstGeom>
          <a:ln w="57150" cmpd="sng">
            <a:solidFill>
              <a:srgbClr val="17375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Action Button: Return 16">
            <a:hlinkClick r:id="" action="ppaction://noaction" highlightClick="1">
              <a:snd r:embed="rId3" name="Doorbell"/>
            </a:hlinkClick>
          </p:cNvPr>
          <p:cNvSpPr/>
          <p:nvPr/>
        </p:nvSpPr>
        <p:spPr>
          <a:xfrm>
            <a:off x="8802688" y="6510338"/>
            <a:ext cx="354012" cy="347662"/>
          </a:xfrm>
          <a:prstGeom prst="actionButtonRetur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>
          <a:xfrm>
            <a:off x="457200" y="476250"/>
            <a:ext cx="8229600" cy="9525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anchor="b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3600" b="1" dirty="0" err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DevLys 010" pitchFamily="2" charset="0"/>
                <a:ea typeface="+mj-ea"/>
                <a:cs typeface="+mj-cs"/>
              </a:rPr>
              <a:t>dUVªksy</a:t>
            </a:r>
            <a:r>
              <a:rPr lang="en-US" sz="3600" b="1" dirty="0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DevLys 010" pitchFamily="2" charset="0"/>
                <a:ea typeface="+mj-ea"/>
                <a:cs typeface="+mj-cs"/>
              </a:rPr>
              <a:t> ;</a:t>
            </a:r>
            <a:r>
              <a:rPr lang="en-US" sz="3600" b="1" dirty="0" err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DevLys 010" pitchFamily="2" charset="0"/>
                <a:ea typeface="+mj-ea"/>
                <a:cs typeface="+mj-cs"/>
              </a:rPr>
              <a:t>wfuV</a:t>
            </a:r>
            <a:r>
              <a:rPr lang="en-US" sz="3600" b="1" dirty="0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DevLys 010" pitchFamily="2" charset="0"/>
                <a:ea typeface="+mj-ea"/>
                <a:cs typeface="+mj-cs"/>
              </a:rPr>
              <a:t> </a:t>
            </a:r>
            <a:r>
              <a:rPr lang="en-US" sz="3600" b="1" dirty="0" err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DevLys 010" pitchFamily="2" charset="0"/>
                <a:ea typeface="+mj-ea"/>
                <a:cs typeface="+mj-cs"/>
              </a:rPr>
              <a:t>dk</a:t>
            </a:r>
            <a:r>
              <a:rPr lang="en-US" sz="3600" b="1" dirty="0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DevLys 010" pitchFamily="2" charset="0"/>
                <a:ea typeface="+mj-ea"/>
                <a:cs typeface="+mj-cs"/>
              </a:rPr>
              <a:t> </a:t>
            </a:r>
            <a:r>
              <a:rPr lang="en-US" sz="3600" b="1" dirty="0" err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DevLys 010" pitchFamily="2" charset="0"/>
                <a:ea typeface="+mj-ea"/>
                <a:cs typeface="+mj-cs"/>
              </a:rPr>
              <a:t>i`"B</a:t>
            </a:r>
            <a:r>
              <a:rPr lang="en-US" sz="3600" b="1" dirty="0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DevLys 010" pitchFamily="2" charset="0"/>
                <a:ea typeface="+mj-ea"/>
                <a:cs typeface="+mj-cs"/>
              </a:rPr>
              <a:t> </a:t>
            </a:r>
            <a:r>
              <a:rPr lang="en-US" sz="3600" b="1" dirty="0" err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DevLys 010" pitchFamily="2" charset="0"/>
                <a:ea typeface="+mj-ea"/>
                <a:cs typeface="+mj-cs"/>
              </a:rPr>
              <a:t>Hkkx</a:t>
            </a:r>
            <a:r>
              <a:rPr lang="en-US" sz="3600" b="1" dirty="0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DevLys 010" pitchFamily="2" charset="0"/>
                <a:ea typeface="+mj-ea"/>
                <a:cs typeface="+mj-cs"/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468313" y="500063"/>
            <a:ext cx="8229600" cy="114300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bZoh,e</a:t>
            </a: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 </a:t>
            </a:r>
            <a:r>
              <a:rPr lang="en-US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e’khu</a:t>
            </a: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 ds </a:t>
            </a:r>
            <a:r>
              <a:rPr lang="en-US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Hkkxksa</a:t>
            </a: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 </a:t>
            </a:r>
            <a:r>
              <a:rPr lang="en-US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dk</a:t>
            </a: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 </a:t>
            </a:r>
            <a:r>
              <a:rPr lang="en-US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ifjp</a:t>
            </a: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;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0001A14F-E15E-4732-BAAC-A4B85955F20D}" type="slidenum">
              <a:rPr lang="en-IN"/>
              <a:pPr>
                <a:defRPr/>
              </a:pPr>
              <a:t>69</a:t>
            </a:fld>
            <a:endParaRPr lang="en-IN"/>
          </a:p>
        </p:txBody>
      </p:sp>
      <p:sp>
        <p:nvSpPr>
          <p:cNvPr id="7" name="Oval 6"/>
          <p:cNvSpPr/>
          <p:nvPr/>
        </p:nvSpPr>
        <p:spPr>
          <a:xfrm>
            <a:off x="1857375" y="1785938"/>
            <a:ext cx="5429250" cy="4000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Arial" charset="0"/>
              <a:buNone/>
              <a:defRPr/>
            </a:pPr>
            <a:r>
              <a:rPr lang="en-US" sz="8800" dirty="0" err="1">
                <a:latin typeface="DevLys 100" pitchFamily="2" charset="0"/>
              </a:rPr>
              <a:t>csysV</a:t>
            </a:r>
            <a:r>
              <a:rPr lang="en-US" sz="8800" dirty="0">
                <a:latin typeface="DevLys 100" pitchFamily="2" charset="0"/>
              </a:rPr>
              <a:t> ;</a:t>
            </a:r>
            <a:r>
              <a:rPr lang="en-US" sz="8800" dirty="0" err="1">
                <a:latin typeface="DevLys 100" pitchFamily="2" charset="0"/>
              </a:rPr>
              <a:t>wfuV</a:t>
            </a:r>
            <a:r>
              <a:rPr lang="en-US" sz="8800" dirty="0">
                <a:latin typeface="DevLys 100" pitchFamily="2" charset="0"/>
              </a:rPr>
              <a:t> </a:t>
            </a:r>
            <a:r>
              <a:rPr lang="en-US" sz="8800" dirty="0" err="1">
                <a:latin typeface="DevLys 100" pitchFamily="2" charset="0"/>
              </a:rPr>
              <a:t>ds</a:t>
            </a:r>
            <a:r>
              <a:rPr lang="en-US" sz="8800" dirty="0">
                <a:latin typeface="DevLys 100" pitchFamily="2" charset="0"/>
              </a:rPr>
              <a:t> </a:t>
            </a:r>
            <a:r>
              <a:rPr lang="en-US" sz="8800" dirty="0" err="1">
                <a:latin typeface="DevLys 100" pitchFamily="2" charset="0"/>
              </a:rPr>
              <a:t>Hkkx</a:t>
            </a:r>
            <a:endParaRPr lang="en-US" sz="8800" dirty="0">
              <a:latin typeface="DevLys 100" pitchFamily="2" charset="0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7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5308" y="1490680"/>
            <a:ext cx="5219700" cy="443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3794" name="Rectangle 3"/>
          <p:cNvSpPr>
            <a:spLocks noGrp="1" noChangeArrowheads="1"/>
          </p:cNvSpPr>
          <p:nvPr>
            <p:ph type="title"/>
          </p:nvPr>
        </p:nvSpPr>
        <p:spPr>
          <a:xfrm>
            <a:off x="450850" y="765175"/>
            <a:ext cx="8229600" cy="719138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csysV</a:t>
            </a: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 ;</a:t>
            </a:r>
            <a:r>
              <a:rPr lang="en-US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wfuV</a:t>
            </a: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 ds </a:t>
            </a:r>
            <a:r>
              <a:rPr lang="en-US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Hkkx</a:t>
            </a: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 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00788" y="1557338"/>
            <a:ext cx="2209800" cy="576262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b="1" dirty="0" err="1">
                <a:latin typeface="DevLys 010" pitchFamily="2" charset="0"/>
              </a:rPr>
              <a:t>jsMh</a:t>
            </a:r>
            <a:r>
              <a:rPr lang="en-US" sz="2800" b="1" dirty="0">
                <a:latin typeface="DevLys 010" pitchFamily="2" charset="0"/>
              </a:rPr>
              <a:t> </a:t>
            </a:r>
            <a:r>
              <a:rPr lang="en-US" sz="2800" b="1" dirty="0" err="1">
                <a:latin typeface="DevLys 010" pitchFamily="2" charset="0"/>
              </a:rPr>
              <a:t>ysEi</a:t>
            </a:r>
            <a:endParaRPr lang="en-US" sz="2800" b="1" dirty="0">
              <a:latin typeface="DevLys 010" pitchFamily="2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6300788" y="2205038"/>
            <a:ext cx="2271712" cy="571500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b="1" smtClean="0">
                <a:latin typeface="DevLys 010" pitchFamily="2" charset="0"/>
              </a:rPr>
              <a:t>LykbM </a:t>
            </a:r>
            <a:r>
              <a:rPr lang="en-US" sz="2800" b="1" dirty="0" err="1">
                <a:latin typeface="DevLys 010" pitchFamily="2" charset="0"/>
              </a:rPr>
              <a:t>fLop</a:t>
            </a:r>
            <a:endParaRPr lang="en-US" sz="2800" b="1" dirty="0">
              <a:latin typeface="DevLys 010" pitchFamily="2" charset="0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6300788" y="3500438"/>
            <a:ext cx="2271712" cy="571500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b="1" dirty="0" err="1">
                <a:latin typeface="DevLys 010" pitchFamily="2" charset="0"/>
              </a:rPr>
              <a:t>mEehnokj</a:t>
            </a:r>
            <a:r>
              <a:rPr lang="en-US" sz="2800" b="1" dirty="0">
                <a:latin typeface="DevLys 010" pitchFamily="2" charset="0"/>
              </a:rPr>
              <a:t> </a:t>
            </a:r>
            <a:r>
              <a:rPr lang="en-US" sz="2800" b="1" dirty="0" err="1">
                <a:latin typeface="DevLys 010" pitchFamily="2" charset="0"/>
              </a:rPr>
              <a:t>ysEi</a:t>
            </a:r>
            <a:endParaRPr lang="en-US" sz="2800" b="1" dirty="0">
              <a:latin typeface="DevLys 010" pitchFamily="2" charset="0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6300788" y="4149725"/>
            <a:ext cx="2271712" cy="571500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b="1" dirty="0" err="1">
                <a:latin typeface="DevLys 010" pitchFamily="2" charset="0"/>
              </a:rPr>
              <a:t>csysV</a:t>
            </a:r>
            <a:r>
              <a:rPr lang="en-US" sz="2800" b="1" dirty="0">
                <a:latin typeface="DevLys 010" pitchFamily="2" charset="0"/>
              </a:rPr>
              <a:t> </a:t>
            </a:r>
            <a:r>
              <a:rPr lang="en-US" sz="2800" b="1" dirty="0" err="1">
                <a:latin typeface="DevLys 010" pitchFamily="2" charset="0"/>
              </a:rPr>
              <a:t>isij</a:t>
            </a:r>
            <a:r>
              <a:rPr lang="en-US" sz="2800" b="1" dirty="0">
                <a:latin typeface="DevLys 010" pitchFamily="2" charset="0"/>
              </a:rPr>
              <a:t> </a:t>
            </a:r>
            <a:r>
              <a:rPr lang="en-US" sz="2800" b="1" dirty="0" err="1">
                <a:latin typeface="DevLys 010" pitchFamily="2" charset="0"/>
              </a:rPr>
              <a:t>Ldzhu</a:t>
            </a:r>
            <a:endParaRPr lang="en-US" sz="2800" b="1" dirty="0">
              <a:latin typeface="DevLys 010" pitchFamily="2" charset="0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6300788" y="2852738"/>
            <a:ext cx="2271712" cy="571500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b="1" dirty="0" err="1">
                <a:latin typeface="DevLys 010" pitchFamily="2" charset="0"/>
              </a:rPr>
              <a:t>mEehnokj</a:t>
            </a:r>
            <a:r>
              <a:rPr lang="en-US" sz="2800" b="1" dirty="0">
                <a:latin typeface="DevLys 010" pitchFamily="2" charset="0"/>
              </a:rPr>
              <a:t> </a:t>
            </a:r>
            <a:r>
              <a:rPr lang="en-US" sz="2800" b="1" dirty="0" err="1">
                <a:latin typeface="DevLys 010" pitchFamily="2" charset="0"/>
              </a:rPr>
              <a:t>cVu</a:t>
            </a:r>
            <a:endParaRPr lang="en-US" sz="2800" b="1" dirty="0">
              <a:latin typeface="DevLys 010" pitchFamily="2" charset="0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6300788" y="4802188"/>
            <a:ext cx="2343178" cy="571500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b="1" dirty="0" err="1">
                <a:latin typeface="DevLys 010" pitchFamily="2" charset="0"/>
              </a:rPr>
              <a:t>czsy</a:t>
            </a:r>
            <a:r>
              <a:rPr lang="en-US" sz="2800" b="1" dirty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fyfi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esa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uEcj</a:t>
            </a:r>
            <a:endParaRPr lang="en-US" sz="2800" b="1" dirty="0">
              <a:latin typeface="DevLys 010" pitchFamily="2" charset="0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6300788" y="5445125"/>
            <a:ext cx="2271712" cy="571500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b="1" dirty="0">
                <a:latin typeface="DevLys 010" pitchFamily="2" charset="0"/>
              </a:rPr>
              <a:t>,.M </a:t>
            </a:r>
            <a:r>
              <a:rPr lang="en-US" sz="2800" b="1" dirty="0" err="1">
                <a:latin typeface="DevLys 010" pitchFamily="2" charset="0"/>
              </a:rPr>
              <a:t>cVu</a:t>
            </a:r>
            <a:endParaRPr lang="en-US" sz="2800" b="1" dirty="0">
              <a:latin typeface="DevLys 010" pitchFamily="2" charset="0"/>
            </a:endParaRPr>
          </a:p>
        </p:txBody>
      </p:sp>
      <p:cxnSp>
        <p:nvCxnSpPr>
          <p:cNvPr id="7" name="Straight Arrow Connector 6"/>
          <p:cNvCxnSpPr>
            <a:stCxn id="19" idx="1"/>
          </p:cNvCxnSpPr>
          <p:nvPr/>
        </p:nvCxnSpPr>
        <p:spPr>
          <a:xfrm flipH="1" flipV="1">
            <a:off x="2268538" y="1773238"/>
            <a:ext cx="4032250" cy="7143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20" idx="1"/>
          </p:cNvCxnSpPr>
          <p:nvPr/>
        </p:nvCxnSpPr>
        <p:spPr>
          <a:xfrm flipH="1" flipV="1">
            <a:off x="2889250" y="1881188"/>
            <a:ext cx="3411538" cy="609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23" idx="1"/>
          </p:cNvCxnSpPr>
          <p:nvPr/>
        </p:nvCxnSpPr>
        <p:spPr>
          <a:xfrm flipH="1" flipV="1">
            <a:off x="3086100" y="2673350"/>
            <a:ext cx="3214688" cy="46513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H="1" flipV="1">
            <a:off x="2771775" y="2905125"/>
            <a:ext cx="3559175" cy="84455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22" idx="1"/>
          </p:cNvCxnSpPr>
          <p:nvPr/>
        </p:nvCxnSpPr>
        <p:spPr>
          <a:xfrm flipH="1" flipV="1">
            <a:off x="2316163" y="3681413"/>
            <a:ext cx="3984625" cy="75406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24" idx="1"/>
          </p:cNvCxnSpPr>
          <p:nvPr/>
        </p:nvCxnSpPr>
        <p:spPr>
          <a:xfrm rot="10800000">
            <a:off x="3290888" y="4778376"/>
            <a:ext cx="3009900" cy="30956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26" idx="1"/>
          </p:cNvCxnSpPr>
          <p:nvPr/>
        </p:nvCxnSpPr>
        <p:spPr>
          <a:xfrm flipH="1" flipV="1">
            <a:off x="4821238" y="5373688"/>
            <a:ext cx="1479550" cy="35718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714375" y="836613"/>
            <a:ext cx="7772400" cy="64770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csysV</a:t>
            </a: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 ;</a:t>
            </a:r>
            <a:r>
              <a:rPr lang="en-US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wfuV</a:t>
            </a: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 ds </a:t>
            </a:r>
            <a:r>
              <a:rPr lang="en-US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i`"B</a:t>
            </a: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 </a:t>
            </a:r>
            <a:r>
              <a:rPr lang="en-US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Hkkx</a:t>
            </a: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 ds </a:t>
            </a:r>
            <a:r>
              <a:rPr lang="en-US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Hkkx</a:t>
            </a:r>
            <a:endParaRPr lang="en-US" dirty="0" smtClean="0">
              <a:solidFill>
                <a:schemeClr val="accent1">
                  <a:tint val="88000"/>
                  <a:satMod val="150000"/>
                </a:schemeClr>
              </a:solidFill>
              <a:latin typeface="DevLys 040" pitchFamily="2" charset="0"/>
            </a:endParaRPr>
          </a:p>
        </p:txBody>
      </p:sp>
      <p:pic>
        <p:nvPicPr>
          <p:cNvPr id="29699" name="Picture 3" descr="A:\bpaper4 copy.jpg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857250" y="1785938"/>
            <a:ext cx="4786313" cy="4062412"/>
          </a:xfrm>
          <a:noFill/>
        </p:spPr>
      </p:pic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23CCE5-8F45-431C-8E7F-C3777E1F337A}" type="slidenum">
              <a:rPr lang="en-US" smtClean="0"/>
              <a:pPr>
                <a:defRPr/>
              </a:pPr>
              <a:t>71</a:t>
            </a:fld>
            <a:endParaRPr lang="en-US"/>
          </a:p>
        </p:txBody>
      </p:sp>
      <p:sp>
        <p:nvSpPr>
          <p:cNvPr id="88069" name="Line 4"/>
          <p:cNvSpPr>
            <a:spLocks noChangeShapeType="1"/>
          </p:cNvSpPr>
          <p:nvPr/>
        </p:nvSpPr>
        <p:spPr bwMode="auto">
          <a:xfrm flipV="1">
            <a:off x="3714750" y="2071688"/>
            <a:ext cx="2357438" cy="428625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8070" name="Line 5"/>
          <p:cNvSpPr>
            <a:spLocks noChangeShapeType="1"/>
          </p:cNvSpPr>
          <p:nvPr/>
        </p:nvSpPr>
        <p:spPr bwMode="auto">
          <a:xfrm>
            <a:off x="4143375" y="3382963"/>
            <a:ext cx="1500188" cy="46037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8071" name="Line 6"/>
          <p:cNvSpPr>
            <a:spLocks noChangeShapeType="1"/>
          </p:cNvSpPr>
          <p:nvPr/>
        </p:nvSpPr>
        <p:spPr bwMode="auto">
          <a:xfrm>
            <a:off x="3143250" y="4572000"/>
            <a:ext cx="2500313" cy="857250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8072" name="Line 7"/>
          <p:cNvSpPr>
            <a:spLocks noChangeShapeType="1"/>
          </p:cNvSpPr>
          <p:nvPr/>
        </p:nvSpPr>
        <p:spPr bwMode="auto">
          <a:xfrm>
            <a:off x="3929063" y="4357688"/>
            <a:ext cx="1714500" cy="46037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9706" name="Text Box 8"/>
          <p:cNvSpPr txBox="1">
            <a:spLocks noChangeArrowheads="1"/>
          </p:cNvSpPr>
          <p:nvPr/>
        </p:nvSpPr>
        <p:spPr bwMode="auto">
          <a:xfrm>
            <a:off x="6132513" y="1785938"/>
            <a:ext cx="1968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b="1">
                <a:latin typeface="DevLys 040" pitchFamily="2" charset="0"/>
              </a:rPr>
              <a:t>LVs.M</a:t>
            </a:r>
            <a:endParaRPr lang="en-US" sz="2800" b="1">
              <a:latin typeface="DevLys 040" pitchFamily="2" charset="0"/>
            </a:endParaRPr>
          </a:p>
        </p:txBody>
      </p:sp>
      <p:sp>
        <p:nvSpPr>
          <p:cNvPr id="29707" name="Text Box 9"/>
          <p:cNvSpPr txBox="1">
            <a:spLocks noChangeArrowheads="1"/>
          </p:cNvSpPr>
          <p:nvPr/>
        </p:nvSpPr>
        <p:spPr bwMode="auto">
          <a:xfrm>
            <a:off x="5622925" y="3211513"/>
            <a:ext cx="28797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latin typeface="DevLys 040" pitchFamily="2" charset="0"/>
              </a:rPr>
              <a:t>dusDVj ckDl dk njoktk</a:t>
            </a:r>
          </a:p>
        </p:txBody>
      </p:sp>
      <p:sp>
        <p:nvSpPr>
          <p:cNvPr id="29708" name="Text Box 10"/>
          <p:cNvSpPr txBox="1">
            <a:spLocks noChangeArrowheads="1"/>
          </p:cNvSpPr>
          <p:nvPr/>
        </p:nvSpPr>
        <p:spPr bwMode="auto">
          <a:xfrm>
            <a:off x="5622925" y="4125913"/>
            <a:ext cx="30527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>
                <a:latin typeface="DevLys 040" pitchFamily="2" charset="0"/>
              </a:rPr>
              <a:t>dscy DysEi</a:t>
            </a:r>
          </a:p>
        </p:txBody>
      </p:sp>
      <p:sp>
        <p:nvSpPr>
          <p:cNvPr id="29709" name="Text Box 11"/>
          <p:cNvSpPr txBox="1">
            <a:spLocks noChangeArrowheads="1"/>
          </p:cNvSpPr>
          <p:nvPr/>
        </p:nvSpPr>
        <p:spPr bwMode="auto">
          <a:xfrm>
            <a:off x="5715000" y="5143500"/>
            <a:ext cx="188118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b="1">
                <a:latin typeface="DevLys 040" pitchFamily="2" charset="0"/>
              </a:rPr>
              <a:t>dusDVj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539750" y="500063"/>
            <a:ext cx="8258175" cy="2065337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103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fn[</a:t>
            </a:r>
            <a:r>
              <a:rPr lang="en-US" sz="10300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kkoVh</a:t>
            </a:r>
            <a:r>
              <a:rPr lang="en-US" sz="103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 </a:t>
            </a:r>
            <a:r>
              <a:rPr lang="en-US" sz="10300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ernku</a:t>
            </a:r>
            <a:endParaRPr lang="en-US" sz="10300" dirty="0" smtClean="0">
              <a:solidFill>
                <a:schemeClr val="accent1">
                  <a:tint val="88000"/>
                  <a:satMod val="150000"/>
                </a:schemeClr>
              </a:solidFill>
              <a:latin typeface="DevLys 010" pitchFamily="2" charset="0"/>
            </a:endParaRPr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>
          <a:xfrm>
            <a:off x="714375" y="3357563"/>
            <a:ext cx="7786688" cy="1584325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pPr marL="265176" indent="-265176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sz="4800" b="1" dirty="0" smtClean="0">
                <a:latin typeface="DevLys 010" pitchFamily="2" charset="0"/>
              </a:rPr>
              <a:t>fn[</a:t>
            </a:r>
            <a:r>
              <a:rPr lang="en-US" sz="4800" b="1" dirty="0" err="1" smtClean="0">
                <a:latin typeface="DevLys 010" pitchFamily="2" charset="0"/>
              </a:rPr>
              <a:t>kkoVh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ernku</a:t>
            </a:r>
            <a:endParaRPr lang="en-US" sz="4800" b="1" dirty="0" smtClean="0">
              <a:latin typeface="DevLys 010" pitchFamily="2" charset="0"/>
            </a:endParaRPr>
          </a:p>
          <a:p>
            <a:pPr marL="265176" indent="-265176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sz="4800" b="1" smtClean="0">
                <a:latin typeface="DevLys 010" pitchFamily="2" charset="0"/>
              </a:rPr>
              <a:t>dh fof/k</a:t>
            </a:r>
            <a:endParaRPr lang="en-US" sz="4800" b="1" dirty="0" smtClean="0">
              <a:latin typeface="DevLys 010" pitchFamily="2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BE918E-B1B6-474A-BF55-BD76242F6252}" type="slidenum">
              <a:rPr lang="en-IN"/>
              <a:pPr>
                <a:defRPr/>
              </a:pPr>
              <a:t>72</a:t>
            </a:fld>
            <a:endParaRPr lang="en-IN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Picture 2" descr="D:\RAHUL SAHU\sharma sir\ro and po hand book\PO Book\PO photos\20140722_1557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48" y="1500173"/>
            <a:ext cx="3643338" cy="2732505"/>
          </a:xfrm>
          <a:prstGeom prst="rect">
            <a:avLst/>
          </a:prstGeom>
          <a:noFill/>
        </p:spPr>
      </p:pic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714375" y="836613"/>
            <a:ext cx="7772400" cy="6477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dUVªksy</a:t>
            </a: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 ;</a:t>
            </a:r>
            <a:r>
              <a:rPr lang="en-US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wfuV</a:t>
            </a: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 ,</a:t>
            </a:r>
            <a:r>
              <a:rPr lang="en-US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oa</a:t>
            </a: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 </a:t>
            </a:r>
            <a:r>
              <a:rPr lang="en-US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csysV</a:t>
            </a: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 ;</a:t>
            </a:r>
            <a:r>
              <a:rPr lang="en-US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wfuV</a:t>
            </a: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 </a:t>
            </a:r>
            <a:r>
              <a:rPr lang="en-US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dks</a:t>
            </a: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 </a:t>
            </a:r>
            <a:r>
              <a:rPr lang="en-US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tksMus</a:t>
            </a: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 ds </a:t>
            </a:r>
            <a:r>
              <a:rPr lang="en-US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fy;s</a:t>
            </a: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 </a:t>
            </a:r>
            <a:r>
              <a:rPr lang="en-US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dscy</a:t>
            </a: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 ,</a:t>
            </a:r>
            <a:r>
              <a:rPr lang="en-US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oa</a:t>
            </a: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 </a:t>
            </a:r>
            <a:r>
              <a:rPr lang="en-US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dusDVj</a:t>
            </a: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 ds </a:t>
            </a:r>
            <a:r>
              <a:rPr lang="en-US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Hkkx</a:t>
            </a:r>
            <a:endParaRPr lang="en-US" dirty="0" smtClean="0">
              <a:solidFill>
                <a:schemeClr val="accent1">
                  <a:tint val="88000"/>
                  <a:satMod val="150000"/>
                </a:schemeClr>
              </a:solidFill>
              <a:latin typeface="DevLys 040" pitchFamily="2" charset="0"/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A282F7-3B3D-4131-A016-A977A2383417}" type="slidenum">
              <a:rPr lang="en-US" smtClean="0"/>
              <a:pPr>
                <a:defRPr/>
              </a:pPr>
              <a:t>73</a:t>
            </a:fld>
            <a:endParaRPr lang="en-US"/>
          </a:p>
        </p:txBody>
      </p:sp>
      <p:sp>
        <p:nvSpPr>
          <p:cNvPr id="31749" name="Text Box 10"/>
          <p:cNvSpPr txBox="1">
            <a:spLocks noChangeArrowheads="1"/>
          </p:cNvSpPr>
          <p:nvPr/>
        </p:nvSpPr>
        <p:spPr bwMode="auto">
          <a:xfrm>
            <a:off x="5508625" y="4418013"/>
            <a:ext cx="17272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>
                <a:latin typeface="DevLys 040" pitchFamily="2" charset="0"/>
              </a:rPr>
              <a:t>dscy DysEi</a:t>
            </a:r>
          </a:p>
        </p:txBody>
      </p:sp>
      <p:sp>
        <p:nvSpPr>
          <p:cNvPr id="31750" name="Text Box 11"/>
          <p:cNvSpPr txBox="1">
            <a:spLocks noChangeArrowheads="1"/>
          </p:cNvSpPr>
          <p:nvPr/>
        </p:nvSpPr>
        <p:spPr bwMode="auto">
          <a:xfrm>
            <a:off x="755650" y="4572000"/>
            <a:ext cx="2160588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b="1">
                <a:latin typeface="DevLys 040" pitchFamily="2" charset="0"/>
              </a:rPr>
              <a:t>dusDVj DysEi </a:t>
            </a:r>
          </a:p>
        </p:txBody>
      </p:sp>
      <p:pic>
        <p:nvPicPr>
          <p:cNvPr id="31752" name="Picture 3" descr="E:\NEW EVM FOTO\100_8920.JPG"/>
          <p:cNvPicPr>
            <a:picLocks noChangeAspect="1" noChangeArrowheads="1"/>
          </p:cNvPicPr>
          <p:nvPr/>
        </p:nvPicPr>
        <p:blipFill>
          <a:blip r:embed="rId3"/>
          <a:srcRect b="12273"/>
          <a:stretch>
            <a:fillRect/>
          </a:stretch>
        </p:blipFill>
        <p:spPr bwMode="auto">
          <a:xfrm>
            <a:off x="671513" y="1533525"/>
            <a:ext cx="3324225" cy="2752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671513" y="5178425"/>
            <a:ext cx="7861300" cy="7191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err="1">
                <a:latin typeface="DevLys 040" pitchFamily="2" charset="0"/>
              </a:rPr>
              <a:t>csysV</a:t>
            </a:r>
            <a:r>
              <a:rPr lang="en-US" b="1" dirty="0">
                <a:latin typeface="DevLys 040" pitchFamily="2" charset="0"/>
              </a:rPr>
              <a:t> ;</a:t>
            </a:r>
            <a:r>
              <a:rPr lang="en-US" b="1" dirty="0" err="1">
                <a:latin typeface="DevLys 040" pitchFamily="2" charset="0"/>
              </a:rPr>
              <a:t>wfuV</a:t>
            </a:r>
            <a:r>
              <a:rPr lang="en-US" b="1" dirty="0">
                <a:latin typeface="DevLys 040" pitchFamily="2" charset="0"/>
              </a:rPr>
              <a:t> ds </a:t>
            </a:r>
            <a:r>
              <a:rPr lang="en-US" b="1" dirty="0" err="1">
                <a:latin typeface="DevLys 040" pitchFamily="2" charset="0"/>
              </a:rPr>
              <a:t>baVj</a:t>
            </a:r>
            <a:r>
              <a:rPr lang="en-US" b="1" dirty="0">
                <a:latin typeface="DevLys 040" pitchFamily="2" charset="0"/>
              </a:rPr>
              <a:t> </a:t>
            </a:r>
            <a:r>
              <a:rPr lang="en-US" b="1" dirty="0" err="1">
                <a:latin typeface="DevLys 040" pitchFamily="2" charset="0"/>
              </a:rPr>
              <a:t>dusfDVax</a:t>
            </a:r>
            <a:r>
              <a:rPr lang="en-US" b="1" dirty="0">
                <a:latin typeface="DevLys 040" pitchFamily="2" charset="0"/>
              </a:rPr>
              <a:t> </a:t>
            </a:r>
            <a:r>
              <a:rPr lang="en-US" b="1" dirty="0" err="1">
                <a:latin typeface="DevLys 040" pitchFamily="2" charset="0"/>
              </a:rPr>
              <a:t>dscy</a:t>
            </a:r>
            <a:r>
              <a:rPr lang="en-US" b="1" dirty="0">
                <a:latin typeface="DevLys 040" pitchFamily="2" charset="0"/>
              </a:rPr>
              <a:t> ds  </a:t>
            </a:r>
            <a:r>
              <a:rPr lang="en-US" b="1" dirty="0" err="1">
                <a:latin typeface="DevLys 040" pitchFamily="2" charset="0"/>
              </a:rPr>
              <a:t>fDyi</a:t>
            </a:r>
            <a:r>
              <a:rPr lang="en-US" b="1" dirty="0">
                <a:latin typeface="DevLys 040" pitchFamily="2" charset="0"/>
              </a:rPr>
              <a:t> ,d </a:t>
            </a:r>
            <a:r>
              <a:rPr lang="en-US" b="1" dirty="0" err="1" smtClean="0">
                <a:latin typeface="DevLys 040" pitchFamily="2" charset="0"/>
              </a:rPr>
              <a:t>vksj</a:t>
            </a:r>
            <a:r>
              <a:rPr lang="en-US" b="1" dirty="0" smtClean="0">
                <a:latin typeface="DevLys 040" pitchFamily="2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DevLys 040" pitchFamily="2" charset="0"/>
              </a:rPr>
              <a:t>yky</a:t>
            </a:r>
            <a:r>
              <a:rPr lang="en-US" b="1" dirty="0">
                <a:solidFill>
                  <a:srgbClr val="FF0000"/>
                </a:solidFill>
                <a:latin typeface="DevLys 040" pitchFamily="2" charset="0"/>
              </a:rPr>
              <a:t> </a:t>
            </a:r>
            <a:r>
              <a:rPr lang="en-US" b="1" dirty="0" err="1">
                <a:latin typeface="DevLys 040" pitchFamily="2" charset="0"/>
              </a:rPr>
              <a:t>jax</a:t>
            </a:r>
            <a:r>
              <a:rPr lang="en-US" b="1" dirty="0">
                <a:latin typeface="DevLys 040" pitchFamily="2" charset="0"/>
              </a:rPr>
              <a:t> </a:t>
            </a:r>
            <a:r>
              <a:rPr lang="en-US" b="1" dirty="0" err="1">
                <a:latin typeface="DevLys 040" pitchFamily="2" charset="0"/>
              </a:rPr>
              <a:t>dk</a:t>
            </a:r>
            <a:r>
              <a:rPr lang="en-US" b="1" dirty="0">
                <a:latin typeface="DevLys 040" pitchFamily="2" charset="0"/>
              </a:rPr>
              <a:t> </a:t>
            </a:r>
            <a:r>
              <a:rPr lang="en-US" b="1" dirty="0" err="1">
                <a:latin typeface="DevLys 040" pitchFamily="2" charset="0"/>
              </a:rPr>
              <a:t>gS</a:t>
            </a:r>
            <a:r>
              <a:rPr lang="en-US" b="1" dirty="0">
                <a:latin typeface="DevLys 040" pitchFamily="2" charset="0"/>
              </a:rPr>
              <a:t> </a:t>
            </a:r>
            <a:r>
              <a:rPr lang="en-US" b="1" dirty="0" err="1">
                <a:latin typeface="DevLys 040" pitchFamily="2" charset="0"/>
              </a:rPr>
              <a:t>nwljh</a:t>
            </a:r>
            <a:r>
              <a:rPr lang="en-US" b="1" dirty="0">
                <a:latin typeface="DevLys 040" pitchFamily="2" charset="0"/>
              </a:rPr>
              <a:t> </a:t>
            </a:r>
            <a:r>
              <a:rPr lang="en-US" b="1" dirty="0" err="1" smtClean="0">
                <a:latin typeface="DevLys 040" pitchFamily="2" charset="0"/>
              </a:rPr>
              <a:t>vksj</a:t>
            </a:r>
            <a:r>
              <a:rPr lang="en-US" b="1" dirty="0" smtClean="0">
                <a:latin typeface="DevLys 040" pitchFamily="2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DevLys 040" pitchFamily="2" charset="0"/>
              </a:rPr>
              <a:t>dkys</a:t>
            </a:r>
            <a:r>
              <a:rPr lang="en-US" b="1" dirty="0">
                <a:latin typeface="DevLys 040" pitchFamily="2" charset="0"/>
              </a:rPr>
              <a:t> </a:t>
            </a:r>
            <a:r>
              <a:rPr lang="en-US" b="1" dirty="0" err="1">
                <a:latin typeface="DevLys 040" pitchFamily="2" charset="0"/>
              </a:rPr>
              <a:t>jax</a:t>
            </a:r>
            <a:r>
              <a:rPr lang="en-US" b="1" dirty="0">
                <a:latin typeface="DevLys 040" pitchFamily="2" charset="0"/>
              </a:rPr>
              <a:t> </a:t>
            </a:r>
            <a:r>
              <a:rPr lang="en-US" b="1" dirty="0" err="1">
                <a:latin typeface="DevLys 040" pitchFamily="2" charset="0"/>
              </a:rPr>
              <a:t>dk</a:t>
            </a:r>
            <a:r>
              <a:rPr lang="en-US" b="1" dirty="0">
                <a:latin typeface="DevLys 040" pitchFamily="2" charset="0"/>
              </a:rPr>
              <a:t> </a:t>
            </a:r>
            <a:r>
              <a:rPr lang="en-US" b="1" dirty="0" err="1">
                <a:latin typeface="DevLys 040" pitchFamily="2" charset="0"/>
              </a:rPr>
              <a:t>gS</a:t>
            </a:r>
            <a:r>
              <a:rPr lang="en-US" b="1" dirty="0">
                <a:latin typeface="DevLys 040" pitchFamily="2" charset="0"/>
              </a:rPr>
              <a:t> </a:t>
            </a:r>
            <a:r>
              <a:rPr lang="en-US" b="1" dirty="0" err="1">
                <a:latin typeface="DevLys 040" pitchFamily="2" charset="0"/>
              </a:rPr>
              <a:t>bUgsa</a:t>
            </a:r>
            <a:r>
              <a:rPr lang="en-US" b="1" dirty="0">
                <a:latin typeface="DevLys 040" pitchFamily="2" charset="0"/>
              </a:rPr>
              <a:t> </a:t>
            </a:r>
            <a:r>
              <a:rPr lang="en-US" b="1" dirty="0" err="1">
                <a:latin typeface="DevLys 040" pitchFamily="2" charset="0"/>
              </a:rPr>
              <a:t>lkdsV</a:t>
            </a:r>
            <a:r>
              <a:rPr lang="en-US" b="1" dirty="0">
                <a:latin typeface="DevLys 040" pitchFamily="2" charset="0"/>
              </a:rPr>
              <a:t> </a:t>
            </a:r>
            <a:r>
              <a:rPr lang="en-US" b="1" dirty="0" err="1">
                <a:latin typeface="DevLys 040" pitchFamily="2" charset="0"/>
              </a:rPr>
              <a:t>esa</a:t>
            </a:r>
            <a:r>
              <a:rPr lang="en-US" b="1" dirty="0">
                <a:latin typeface="DevLys 040" pitchFamily="2" charset="0"/>
              </a:rPr>
              <a:t> </a:t>
            </a:r>
            <a:r>
              <a:rPr lang="en-US" b="1" dirty="0" err="1">
                <a:latin typeface="DevLys 040" pitchFamily="2" charset="0"/>
              </a:rPr>
              <a:t>yky</a:t>
            </a:r>
            <a:r>
              <a:rPr lang="en-US" b="1" dirty="0">
                <a:latin typeface="DevLys 040" pitchFamily="2" charset="0"/>
              </a:rPr>
              <a:t> </a:t>
            </a:r>
            <a:r>
              <a:rPr lang="en-US" b="1" dirty="0" err="1">
                <a:latin typeface="DevLys 040" pitchFamily="2" charset="0"/>
              </a:rPr>
              <a:t>jax</a:t>
            </a:r>
            <a:r>
              <a:rPr lang="en-US" b="1" dirty="0">
                <a:latin typeface="DevLys 040" pitchFamily="2" charset="0"/>
              </a:rPr>
              <a:t> </a:t>
            </a:r>
            <a:r>
              <a:rPr lang="en-US" b="1" dirty="0" err="1">
                <a:latin typeface="DevLys 040" pitchFamily="2" charset="0"/>
              </a:rPr>
              <a:t>dks</a:t>
            </a:r>
            <a:r>
              <a:rPr lang="en-US" b="1" dirty="0">
                <a:latin typeface="DevLys 040" pitchFamily="2" charset="0"/>
              </a:rPr>
              <a:t> </a:t>
            </a:r>
            <a:r>
              <a:rPr lang="en-US" b="1" dirty="0" err="1">
                <a:latin typeface="DevLys 040" pitchFamily="2" charset="0"/>
              </a:rPr>
              <a:t>yky</a:t>
            </a:r>
            <a:r>
              <a:rPr lang="en-US" b="1" dirty="0">
                <a:latin typeface="DevLys 040" pitchFamily="2" charset="0"/>
              </a:rPr>
              <a:t> </a:t>
            </a:r>
            <a:r>
              <a:rPr lang="en-US" b="1" dirty="0" err="1">
                <a:latin typeface="DevLys 040" pitchFamily="2" charset="0"/>
              </a:rPr>
              <a:t>jax</a:t>
            </a:r>
            <a:r>
              <a:rPr lang="en-US" b="1" dirty="0">
                <a:latin typeface="DevLys 040" pitchFamily="2" charset="0"/>
              </a:rPr>
              <a:t> dh </a:t>
            </a:r>
            <a:r>
              <a:rPr lang="en-US" b="1" dirty="0" err="1">
                <a:latin typeface="DevLys 040" pitchFamily="2" charset="0"/>
              </a:rPr>
              <a:t>vkSj</a:t>
            </a:r>
            <a:r>
              <a:rPr lang="en-US" b="1" dirty="0">
                <a:latin typeface="DevLys 040" pitchFamily="2" charset="0"/>
              </a:rPr>
              <a:t> j[</a:t>
            </a:r>
            <a:r>
              <a:rPr lang="en-US" b="1" dirty="0" err="1">
                <a:latin typeface="DevLys 040" pitchFamily="2" charset="0"/>
              </a:rPr>
              <a:t>kdj</a:t>
            </a:r>
            <a:r>
              <a:rPr lang="en-US" b="1" dirty="0">
                <a:latin typeface="DevLys 040" pitchFamily="2" charset="0"/>
              </a:rPr>
              <a:t> </a:t>
            </a:r>
            <a:r>
              <a:rPr lang="en-US" b="1" dirty="0" err="1">
                <a:latin typeface="DevLys 040" pitchFamily="2" charset="0"/>
              </a:rPr>
              <a:t>gh</a:t>
            </a:r>
            <a:r>
              <a:rPr lang="en-US" b="1" dirty="0">
                <a:latin typeface="DevLys 040" pitchFamily="2" charset="0"/>
              </a:rPr>
              <a:t> </a:t>
            </a:r>
            <a:r>
              <a:rPr lang="en-US" b="1" dirty="0" err="1">
                <a:latin typeface="DevLys 040" pitchFamily="2" charset="0"/>
              </a:rPr>
              <a:t>tksM+uk</a:t>
            </a:r>
            <a:r>
              <a:rPr lang="en-US" b="1" dirty="0">
                <a:latin typeface="DevLys 040" pitchFamily="2" charset="0"/>
              </a:rPr>
              <a:t> </a:t>
            </a:r>
            <a:r>
              <a:rPr lang="en-US" b="1" dirty="0" err="1">
                <a:latin typeface="DevLys 040" pitchFamily="2" charset="0"/>
              </a:rPr>
              <a:t>gS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1979613" y="3141663"/>
            <a:ext cx="354012" cy="153828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rot="16200000" flipV="1">
            <a:off x="5446717" y="3554416"/>
            <a:ext cx="1489079" cy="23811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33" descr="C:\Documents and Settings\Administrator\Desktop\ecil\bal1.jpg"/>
          <p:cNvPicPr>
            <a:picLocks noChangeAspect="1" noChangeArrowheads="1"/>
          </p:cNvPicPr>
          <p:nvPr/>
        </p:nvPicPr>
        <p:blipFill>
          <a:blip r:embed="rId2">
            <a:lum bright="24000" contrast="24000"/>
          </a:blip>
          <a:srcRect t="12500" b="18750"/>
          <a:stretch>
            <a:fillRect/>
          </a:stretch>
        </p:blipFill>
        <p:spPr bwMode="auto">
          <a:xfrm>
            <a:off x="500063" y="4295775"/>
            <a:ext cx="1428750" cy="150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9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428625"/>
            <a:ext cx="7772400" cy="1285875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loZizFke</a:t>
            </a: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 </a:t>
            </a:r>
            <a:r>
              <a:rPr lang="en-US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e’khuks</a:t>
            </a: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 </a:t>
            </a:r>
            <a:r>
              <a:rPr lang="en-US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dks</a:t>
            </a: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 </a:t>
            </a:r>
            <a:r>
              <a:rPr lang="en-US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vkil</a:t>
            </a: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 </a:t>
            </a:r>
            <a:r>
              <a:rPr lang="en-US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esa</a:t>
            </a: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 </a:t>
            </a:r>
            <a:r>
              <a:rPr lang="en-US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tksM+s</a:t>
            </a: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 ,</a:t>
            </a:r>
            <a:r>
              <a:rPr lang="en-US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oa</a:t>
            </a: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 </a:t>
            </a:r>
            <a:r>
              <a:rPr lang="en-US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ikoj</a:t>
            </a: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 </a:t>
            </a:r>
            <a:r>
              <a:rPr lang="en-US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fLop</a:t>
            </a: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 </a:t>
            </a:r>
            <a:r>
              <a:rPr lang="en-US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dks</a:t>
            </a: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 </a:t>
            </a:r>
            <a:r>
              <a:rPr lang="en-US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vku</a:t>
            </a: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 </a:t>
            </a:r>
            <a:r>
              <a:rPr lang="en-US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djsa</a:t>
            </a: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 A</a:t>
            </a:r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407FC4-6F50-4740-B086-C65C86FF4808}" type="slidenum">
              <a:rPr lang="en-US" smtClean="0"/>
              <a:pPr>
                <a:defRPr/>
              </a:pPr>
              <a:t>74</a:t>
            </a:fld>
            <a:endParaRPr lang="en-US"/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2714625" y="1571625"/>
            <a:ext cx="3929063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2000" dirty="0">
                <a:latin typeface="DevLys 010" pitchFamily="2" charset="0"/>
                <a:ea typeface="+mj-ea"/>
                <a:cs typeface="+mj-cs"/>
              </a:rPr>
              <a:t> </a:t>
            </a:r>
            <a:r>
              <a:rPr lang="en-US" sz="2000" b="1" dirty="0" err="1">
                <a:latin typeface="DevLys 010" pitchFamily="2" charset="0"/>
                <a:ea typeface="+mj-ea"/>
                <a:cs typeface="+mj-cs"/>
              </a:rPr>
              <a:t>e’khuks</a:t>
            </a:r>
            <a:r>
              <a:rPr lang="en-US" sz="2000" b="1" dirty="0">
                <a:latin typeface="DevLys 010" pitchFamily="2" charset="0"/>
                <a:ea typeface="+mj-ea"/>
                <a:cs typeface="+mj-cs"/>
              </a:rPr>
              <a:t> </a:t>
            </a:r>
            <a:r>
              <a:rPr lang="en-US" sz="2000" b="1" dirty="0" err="1">
                <a:latin typeface="DevLys 010" pitchFamily="2" charset="0"/>
                <a:ea typeface="+mj-ea"/>
                <a:cs typeface="+mj-cs"/>
              </a:rPr>
              <a:t>dk</a:t>
            </a:r>
            <a:r>
              <a:rPr lang="en-US" sz="2000" b="1" dirty="0">
                <a:latin typeface="DevLys 010" pitchFamily="2" charset="0"/>
                <a:ea typeface="+mj-ea"/>
                <a:cs typeface="+mj-cs"/>
              </a:rPr>
              <a:t> </a:t>
            </a:r>
            <a:r>
              <a:rPr lang="en-US" sz="2000" b="1" dirty="0" err="1">
                <a:latin typeface="DevLys 010" pitchFamily="2" charset="0"/>
                <a:ea typeface="+mj-ea"/>
                <a:cs typeface="+mj-cs"/>
              </a:rPr>
              <a:t>tksM+us</a:t>
            </a:r>
            <a:r>
              <a:rPr lang="en-US" sz="2000" b="1" dirty="0">
                <a:latin typeface="DevLys 010" pitchFamily="2" charset="0"/>
                <a:ea typeface="+mj-ea"/>
                <a:cs typeface="+mj-cs"/>
              </a:rPr>
              <a:t> dh </a:t>
            </a:r>
            <a:r>
              <a:rPr lang="en-US" sz="2000" b="1" dirty="0" err="1">
                <a:latin typeface="DevLys 010" pitchFamily="2" charset="0"/>
                <a:ea typeface="+mj-ea"/>
                <a:cs typeface="+mj-cs"/>
              </a:rPr>
              <a:t>dsscy</a:t>
            </a:r>
            <a:endParaRPr lang="en-US" sz="2000" b="1" dirty="0">
              <a:latin typeface="DevLys 010" pitchFamily="2" charset="0"/>
              <a:ea typeface="+mj-ea"/>
              <a:cs typeface="+mj-cs"/>
            </a:endParaRPr>
          </a:p>
        </p:txBody>
      </p:sp>
      <p:pic>
        <p:nvPicPr>
          <p:cNvPr id="32776" name="Picture 17" descr="E:\NEW EVM FOTO\100_8706.JPG"/>
          <p:cNvPicPr>
            <a:picLocks noChangeAspect="1" noChangeArrowheads="1"/>
          </p:cNvPicPr>
          <p:nvPr/>
        </p:nvPicPr>
        <p:blipFill>
          <a:blip r:embed="rId3"/>
          <a:srcRect l="9998"/>
          <a:stretch>
            <a:fillRect/>
          </a:stretch>
        </p:blipFill>
        <p:spPr bwMode="auto">
          <a:xfrm>
            <a:off x="571472" y="1831975"/>
            <a:ext cx="1357341" cy="213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537" name="Picture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28860" y="2143116"/>
            <a:ext cx="5574522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457200" y="500063"/>
            <a:ext cx="8229600" cy="100806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 smtClean="0">
                <a:latin typeface="DevLys 010" pitchFamily="2" charset="0"/>
              </a:rPr>
              <a:t>bl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Øe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fn</a:t>
            </a:r>
            <a:r>
              <a:rPr lang="en-US" dirty="0" smtClean="0">
                <a:latin typeface="DevLys 010" pitchFamily="2" charset="0"/>
              </a:rPr>
              <a:t>[</a:t>
            </a:r>
            <a:r>
              <a:rPr lang="en-US" dirty="0" err="1" smtClean="0">
                <a:latin typeface="DevLys 010" pitchFamily="2" charset="0"/>
              </a:rPr>
              <a:t>kkoVh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izfØ;k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viuk;s</a:t>
            </a:r>
            <a:endParaRPr lang="en-US" dirty="0" smtClean="0">
              <a:latin typeface="DevLys 010" pitchFamily="2" charset="0"/>
            </a:endParaRPr>
          </a:p>
        </p:txBody>
      </p:sp>
      <p:sp>
        <p:nvSpPr>
          <p:cNvPr id="23" name="Content Placeholder 22"/>
          <p:cNvSpPr txBox="1">
            <a:spLocks noGrp="1"/>
          </p:cNvSpPr>
          <p:nvPr>
            <p:ph idx="1"/>
          </p:nvPr>
        </p:nvSpPr>
        <p:spPr>
          <a:xfrm>
            <a:off x="3571868" y="1643050"/>
            <a:ext cx="2071702" cy="569387"/>
          </a:xfrm>
          <a:solidFill>
            <a:schemeClr val="accent6">
              <a:lumMod val="60000"/>
              <a:lumOff val="40000"/>
            </a:schemeClr>
          </a:solidFill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265176" indent="-265176" algn="ctr" eaLnBrk="1" fontAlgn="auto" hangingPunct="1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/>
            </a:pPr>
            <a:r>
              <a:rPr lang="en-US" b="1" err="1" smtClean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latin typeface="DevLys 010" pitchFamily="2" charset="0"/>
                <a:cs typeface="Cambria"/>
              </a:rPr>
              <a:t>iwoZ</a:t>
            </a:r>
            <a:r>
              <a:rPr lang="en-US" b="1" smtClean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latin typeface="DevLys 010" pitchFamily="2" charset="0"/>
                <a:cs typeface="Cambria"/>
              </a:rPr>
              <a:t> ls Dyh;j </a:t>
            </a:r>
            <a:endParaRPr lang="en-US" b="1" dirty="0"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  <a:latin typeface="DevLys 010" pitchFamily="2" charset="0"/>
              <a:cs typeface="Cambria"/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971A7A-8C78-4C16-A3CE-4EFEEEC9FC19}" type="slidenum">
              <a:rPr lang="en-IN"/>
              <a:pPr>
                <a:defRPr/>
              </a:pPr>
              <a:t>75</a:t>
            </a:fld>
            <a:endParaRPr lang="en-IN"/>
          </a:p>
        </p:txBody>
      </p:sp>
      <p:sp>
        <p:nvSpPr>
          <p:cNvPr id="8" name="TextBox 7"/>
          <p:cNvSpPr txBox="1"/>
          <p:nvPr/>
        </p:nvSpPr>
        <p:spPr>
          <a:xfrm>
            <a:off x="3571875" y="2690811"/>
            <a:ext cx="2071688" cy="5238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 err="1">
                <a:latin typeface="DevLys 010" pitchFamily="2" charset="0"/>
                <a:cs typeface="Cambria"/>
              </a:rPr>
              <a:t>oksV</a:t>
            </a:r>
            <a:r>
              <a:rPr lang="en-US" sz="2800" b="1" dirty="0">
                <a:latin typeface="DevLys 010" pitchFamily="2" charset="0"/>
                <a:cs typeface="Cambria"/>
              </a:rPr>
              <a:t> </a:t>
            </a:r>
            <a:r>
              <a:rPr lang="en-US" sz="2800" b="1" dirty="0" err="1">
                <a:latin typeface="DevLys 010" pitchFamily="2" charset="0"/>
                <a:cs typeface="Cambria"/>
              </a:rPr>
              <a:t>Myok;s</a:t>
            </a:r>
            <a:endParaRPr lang="en-US" sz="2800" b="1" dirty="0">
              <a:latin typeface="DevLys 010" pitchFamily="2" charset="0"/>
              <a:cs typeface="Cambri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71875" y="3619505"/>
            <a:ext cx="2071688" cy="52387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 err="1">
                <a:latin typeface="DevLys 010" pitchFamily="2" charset="0"/>
                <a:cs typeface="Cambria"/>
              </a:rPr>
              <a:t>Dykst</a:t>
            </a:r>
            <a:endParaRPr lang="en-US" sz="2800" b="1" dirty="0">
              <a:latin typeface="DevLys 010" pitchFamily="2" charset="0"/>
              <a:cs typeface="Cambri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43306" y="4476761"/>
            <a:ext cx="2071688" cy="5238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 err="1" smtClean="0">
                <a:latin typeface="DevLys 010" pitchFamily="2" charset="0"/>
                <a:cs typeface="Cambria"/>
              </a:rPr>
              <a:t>fjtYV</a:t>
            </a:r>
            <a:r>
              <a:rPr lang="en-US" sz="2800" b="1" dirty="0" smtClean="0">
                <a:latin typeface="DevLys 010" pitchFamily="2" charset="0"/>
                <a:cs typeface="Cambria"/>
              </a:rPr>
              <a:t> &amp;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I</a:t>
            </a:r>
            <a:endParaRPr lang="en-US" sz="2800" b="1" dirty="0">
              <a:latin typeface="DevLys 010" pitchFamily="2" charset="0"/>
              <a:cs typeface="Cambria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571875" y="5334017"/>
            <a:ext cx="2071688" cy="52387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latin typeface="Cambria"/>
                <a:cs typeface="Cambria"/>
              </a:rPr>
              <a:t>      </a:t>
            </a:r>
            <a:r>
              <a:rPr lang="en-US" sz="2800" b="1" dirty="0" err="1">
                <a:latin typeface="DevLys 010" pitchFamily="2" charset="0"/>
                <a:cs typeface="Cambria"/>
              </a:rPr>
              <a:t>Dyh;j</a:t>
            </a:r>
            <a:endParaRPr lang="en-US" sz="2800" b="1" dirty="0">
              <a:latin typeface="DevLys 010" pitchFamily="2" charset="0"/>
              <a:cs typeface="Cambria"/>
            </a:endParaRPr>
          </a:p>
        </p:txBody>
      </p:sp>
      <p:sp>
        <p:nvSpPr>
          <p:cNvPr id="22" name="Action Button: Return 21">
            <a:hlinkClick r:id="rId2" action="ppaction://hlinksldjump" highlightClick="1">
              <a:snd r:embed="rId3" name="Doorbell"/>
            </a:hlinkClick>
          </p:cNvPr>
          <p:cNvSpPr/>
          <p:nvPr/>
        </p:nvSpPr>
        <p:spPr>
          <a:xfrm>
            <a:off x="8802688" y="6510338"/>
            <a:ext cx="354012" cy="347662"/>
          </a:xfrm>
          <a:prstGeom prst="actionButtonRetur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Down Arrow 9"/>
          <p:cNvSpPr/>
          <p:nvPr/>
        </p:nvSpPr>
        <p:spPr>
          <a:xfrm>
            <a:off x="4429124" y="2214554"/>
            <a:ext cx="214314" cy="4286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Down Arrow 14"/>
          <p:cNvSpPr/>
          <p:nvPr/>
        </p:nvSpPr>
        <p:spPr>
          <a:xfrm>
            <a:off x="4429124" y="3214686"/>
            <a:ext cx="214314" cy="4286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Down Arrow 15"/>
          <p:cNvSpPr/>
          <p:nvPr/>
        </p:nvSpPr>
        <p:spPr>
          <a:xfrm>
            <a:off x="4429124" y="4071942"/>
            <a:ext cx="214314" cy="4286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Down Arrow 16"/>
          <p:cNvSpPr/>
          <p:nvPr/>
        </p:nvSpPr>
        <p:spPr>
          <a:xfrm>
            <a:off x="4429124" y="4929198"/>
            <a:ext cx="214314" cy="4286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8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428736"/>
            <a:ext cx="4643470" cy="4150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428625" y="285750"/>
            <a:ext cx="8229600" cy="1143000"/>
          </a:xfrm>
          <a:solidFill>
            <a:schemeClr val="accent6">
              <a:lumMod val="40000"/>
              <a:lumOff val="60000"/>
            </a:schemeClr>
          </a:solidFill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fn[</a:t>
            </a:r>
            <a:r>
              <a:rPr lang="en-US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kkoVh</a:t>
            </a: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 </a:t>
            </a:r>
            <a:r>
              <a:rPr lang="en-US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ernku</a:t>
            </a: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 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7436F4-D781-4D2B-A977-783DCE140098}" type="slidenum">
              <a:rPr lang="en-IN"/>
              <a:pPr>
                <a:defRPr/>
              </a:pPr>
              <a:t>76</a:t>
            </a:fld>
            <a:endParaRPr lang="en-IN"/>
          </a:p>
        </p:txBody>
      </p:sp>
      <p:sp>
        <p:nvSpPr>
          <p:cNvPr id="35845" name="AutoShape 3"/>
          <p:cNvSpPr>
            <a:spLocks noChangeArrowheads="1"/>
          </p:cNvSpPr>
          <p:nvPr/>
        </p:nvSpPr>
        <p:spPr bwMode="auto">
          <a:xfrm>
            <a:off x="5513388" y="2778125"/>
            <a:ext cx="3173412" cy="2033588"/>
          </a:xfrm>
          <a:prstGeom prst="roundRect">
            <a:avLst>
              <a:gd name="adj" fmla="val 16667"/>
            </a:avLst>
          </a:prstGeom>
          <a:solidFill>
            <a:srgbClr val="0000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84088" tIns="42044" rIns="84088" bIns="42044" anchor="ctr"/>
          <a:lstStyle/>
          <a:p>
            <a:pPr algn="ctr" defTabSz="841375"/>
            <a:r>
              <a:rPr lang="en-US" sz="2800" b="1" dirty="0" err="1" smtClean="0">
                <a:solidFill>
                  <a:schemeClr val="bg1"/>
                </a:solidFill>
                <a:latin typeface="DevLys 010" pitchFamily="2" charset="0"/>
              </a:rPr>
              <a:t>VksVy</a:t>
            </a:r>
            <a:r>
              <a:rPr lang="en-US" sz="2800" b="1" dirty="0" smtClean="0">
                <a:solidFill>
                  <a:schemeClr val="bg1"/>
                </a:solidFill>
                <a:latin typeface="DevLys 010" pitchFamily="2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DevLys 010" pitchFamily="2" charset="0"/>
              </a:rPr>
              <a:t>cVu</a:t>
            </a:r>
            <a:r>
              <a:rPr lang="en-US" sz="2800" b="1" dirty="0">
                <a:solidFill>
                  <a:schemeClr val="bg1"/>
                </a:solidFill>
                <a:latin typeface="DevLys 010" pitchFamily="2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DevLys 010" pitchFamily="2" charset="0"/>
              </a:rPr>
              <a:t>dks</a:t>
            </a:r>
            <a:r>
              <a:rPr lang="en-US" sz="2800" b="1" dirty="0">
                <a:solidFill>
                  <a:schemeClr val="bg1"/>
                </a:solidFill>
                <a:latin typeface="DevLys 010" pitchFamily="2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DevLys 010" pitchFamily="2" charset="0"/>
              </a:rPr>
              <a:t>nckdj</a:t>
            </a:r>
            <a:r>
              <a:rPr lang="en-US" sz="2800" b="1" dirty="0">
                <a:solidFill>
                  <a:schemeClr val="bg1"/>
                </a:solidFill>
                <a:latin typeface="DevLys 010" pitchFamily="2" charset="0"/>
              </a:rPr>
              <a:t> ,</a:t>
            </a:r>
            <a:r>
              <a:rPr lang="en-US" sz="2800" b="1" dirty="0" err="1">
                <a:solidFill>
                  <a:schemeClr val="bg1"/>
                </a:solidFill>
                <a:latin typeface="DevLys 010" pitchFamily="2" charset="0"/>
              </a:rPr>
              <a:t>stsUVksa</a:t>
            </a:r>
            <a:r>
              <a:rPr lang="en-US" sz="2800" b="1" dirty="0">
                <a:solidFill>
                  <a:schemeClr val="bg1"/>
                </a:solidFill>
                <a:latin typeface="DevLys 010" pitchFamily="2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DevLys 010" pitchFamily="2" charset="0"/>
              </a:rPr>
              <a:t>dks</a:t>
            </a:r>
            <a:r>
              <a:rPr lang="en-US" sz="2800" b="1" dirty="0">
                <a:solidFill>
                  <a:schemeClr val="bg1"/>
                </a:solidFill>
                <a:latin typeface="DevLys 010" pitchFamily="2" charset="0"/>
              </a:rPr>
              <a:t> fn[</a:t>
            </a:r>
            <a:r>
              <a:rPr lang="en-US" sz="2800" b="1" dirty="0" err="1">
                <a:solidFill>
                  <a:schemeClr val="bg1"/>
                </a:solidFill>
                <a:latin typeface="DevLys 010" pitchFamily="2" charset="0"/>
              </a:rPr>
              <a:t>kk;s</a:t>
            </a:r>
            <a:r>
              <a:rPr lang="en-US" sz="2800" b="1" dirty="0">
                <a:solidFill>
                  <a:schemeClr val="bg1"/>
                </a:solidFill>
                <a:latin typeface="DevLys 010" pitchFamily="2" charset="0"/>
              </a:rPr>
              <a:t> dh </a:t>
            </a:r>
            <a:r>
              <a:rPr lang="en-US" sz="2800" b="1" dirty="0" err="1">
                <a:solidFill>
                  <a:schemeClr val="bg1"/>
                </a:solidFill>
                <a:latin typeface="DevLys 010" pitchFamily="2" charset="0"/>
              </a:rPr>
              <a:t>e’khu</a:t>
            </a:r>
            <a:r>
              <a:rPr lang="en-US" sz="2800" b="1" dirty="0">
                <a:solidFill>
                  <a:schemeClr val="bg1"/>
                </a:solidFill>
                <a:latin typeface="DevLys 010" pitchFamily="2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DevLys 010" pitchFamily="2" charset="0"/>
              </a:rPr>
              <a:t>esa</a:t>
            </a:r>
            <a:r>
              <a:rPr lang="en-US" sz="2800" b="1" dirty="0">
                <a:solidFill>
                  <a:schemeClr val="bg1"/>
                </a:solidFill>
                <a:latin typeface="DevLys 010" pitchFamily="2" charset="0"/>
              </a:rPr>
              <a:t> ,d </a:t>
            </a:r>
            <a:r>
              <a:rPr lang="en-US" sz="2800" b="1" dirty="0" err="1">
                <a:solidFill>
                  <a:schemeClr val="bg1"/>
                </a:solidFill>
                <a:latin typeface="DevLys 010" pitchFamily="2" charset="0"/>
              </a:rPr>
              <a:t>Hkh</a:t>
            </a:r>
            <a:r>
              <a:rPr lang="en-US" sz="2800" b="1" dirty="0">
                <a:solidFill>
                  <a:schemeClr val="bg1"/>
                </a:solidFill>
                <a:latin typeface="DevLys 010" pitchFamily="2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DevLys 010" pitchFamily="2" charset="0"/>
              </a:rPr>
              <a:t>oksV</a:t>
            </a:r>
            <a:r>
              <a:rPr lang="en-US" sz="2800" b="1" dirty="0">
                <a:solidFill>
                  <a:schemeClr val="bg1"/>
                </a:solidFill>
                <a:latin typeface="DevLys 010" pitchFamily="2" charset="0"/>
              </a:rPr>
              <a:t> ugh </a:t>
            </a:r>
            <a:r>
              <a:rPr lang="en-US" sz="2800" b="1" dirty="0" err="1">
                <a:solidFill>
                  <a:schemeClr val="bg1"/>
                </a:solidFill>
                <a:latin typeface="DevLys 010" pitchFamily="2" charset="0"/>
              </a:rPr>
              <a:t>gS</a:t>
            </a:r>
            <a:r>
              <a:rPr lang="en-US" sz="2800" b="1" dirty="0">
                <a:solidFill>
                  <a:schemeClr val="bg1"/>
                </a:solidFill>
                <a:latin typeface="DevLys 010" pitchFamily="2" charset="0"/>
              </a:rPr>
              <a:t> A</a:t>
            </a:r>
          </a:p>
        </p:txBody>
      </p:sp>
      <p:sp>
        <p:nvSpPr>
          <p:cNvPr id="9" name="Donut 8"/>
          <p:cNvSpPr/>
          <p:nvPr/>
        </p:nvSpPr>
        <p:spPr>
          <a:xfrm>
            <a:off x="2882900" y="3271838"/>
            <a:ext cx="987425" cy="985837"/>
          </a:xfrm>
          <a:prstGeom prst="donut">
            <a:avLst>
              <a:gd name="adj" fmla="val 8306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10" name="Action Button: Return 9">
            <a:hlinkClick r:id="rId3" action="ppaction://hlinksldjump" highlightClick="1">
              <a:snd r:embed="rId4" name="Doorbell"/>
            </a:hlinkClick>
          </p:cNvPr>
          <p:cNvSpPr/>
          <p:nvPr/>
        </p:nvSpPr>
        <p:spPr>
          <a:xfrm>
            <a:off x="8802688" y="6510338"/>
            <a:ext cx="354012" cy="347662"/>
          </a:xfrm>
          <a:prstGeom prst="actionButtonRetur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6" name="Donut 15"/>
          <p:cNvSpPr/>
          <p:nvPr/>
        </p:nvSpPr>
        <p:spPr>
          <a:xfrm>
            <a:off x="2865438" y="3429000"/>
            <a:ext cx="985837" cy="985838"/>
          </a:xfrm>
          <a:prstGeom prst="donut">
            <a:avLst>
              <a:gd name="adj" fmla="val 8306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158162" cy="642937"/>
          </a:xfrm>
          <a:solidFill>
            <a:schemeClr val="accent6">
              <a:lumMod val="40000"/>
              <a:lumOff val="60000"/>
            </a:schemeClr>
          </a:solidFill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Dyh;j</a:t>
            </a:r>
            <a:endParaRPr lang="en-US" dirty="0" smtClean="0">
              <a:solidFill>
                <a:schemeClr val="accent1">
                  <a:tint val="88000"/>
                  <a:satMod val="150000"/>
                </a:schemeClr>
              </a:solidFill>
              <a:latin typeface="DevLys 010" pitchFamily="2" charset="0"/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2208E9-ABB4-44A2-BB4F-C4E0009B9B3F}" type="slidenum">
              <a:rPr lang="en-US" smtClean="0"/>
              <a:pPr>
                <a:defRPr/>
              </a:pPr>
              <a:t>77</a:t>
            </a:fld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642938" y="6319838"/>
            <a:ext cx="7786687" cy="461962"/>
          </a:xfrm>
          <a:prstGeom prst="rect">
            <a:avLst/>
          </a:prstGeom>
          <a:solidFill>
            <a:srgbClr val="FFFF00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smtClean="0">
                <a:latin typeface="DevLys 010" pitchFamily="2" charset="0"/>
              </a:rPr>
              <a:t>vH;fFkZ;ksa </a:t>
            </a:r>
            <a:r>
              <a:rPr lang="en-US" sz="2400" err="1">
                <a:latin typeface="DevLys 010" pitchFamily="2" charset="0"/>
              </a:rPr>
              <a:t>dks</a:t>
            </a:r>
            <a:r>
              <a:rPr lang="en-US" sz="2400">
                <a:latin typeface="DevLys 010" pitchFamily="2" charset="0"/>
              </a:rPr>
              <a:t> </a:t>
            </a:r>
            <a:r>
              <a:rPr lang="en-US" sz="2400" smtClean="0">
                <a:latin typeface="DevLys 010" pitchFamily="2" charset="0"/>
              </a:rPr>
              <a:t>fn[kk, </a:t>
            </a:r>
            <a:r>
              <a:rPr lang="en-US" sz="2400" dirty="0">
                <a:latin typeface="DevLys 010" pitchFamily="2" charset="0"/>
              </a:rPr>
              <a:t>dh </a:t>
            </a:r>
            <a:r>
              <a:rPr lang="en-US" sz="2400" dirty="0" err="1">
                <a:latin typeface="DevLys 010" pitchFamily="2" charset="0"/>
              </a:rPr>
              <a:t>e’khu</a:t>
            </a:r>
            <a:r>
              <a:rPr lang="en-US" sz="2400" dirty="0">
                <a:latin typeface="DevLys 010" pitchFamily="2" charset="0"/>
              </a:rPr>
              <a:t> </a:t>
            </a:r>
            <a:r>
              <a:rPr lang="en-US" sz="2400" dirty="0" err="1">
                <a:latin typeface="DevLys 010" pitchFamily="2" charset="0"/>
              </a:rPr>
              <a:t>esa</a:t>
            </a:r>
            <a:r>
              <a:rPr lang="en-US" sz="2400" dirty="0">
                <a:latin typeface="DevLys 010" pitchFamily="2" charset="0"/>
              </a:rPr>
              <a:t> </a:t>
            </a:r>
            <a:r>
              <a:rPr lang="en-US" sz="2400" dirty="0" err="1">
                <a:latin typeface="DevLys 010" pitchFamily="2" charset="0"/>
              </a:rPr>
              <a:t>igys</a:t>
            </a:r>
            <a:r>
              <a:rPr lang="en-US" sz="2400" dirty="0">
                <a:latin typeface="DevLys 010" pitchFamily="2" charset="0"/>
              </a:rPr>
              <a:t> </a:t>
            </a:r>
            <a:r>
              <a:rPr lang="en-US" sz="2400" dirty="0" err="1">
                <a:latin typeface="DevLys 010" pitchFamily="2" charset="0"/>
              </a:rPr>
              <a:t>ls</a:t>
            </a:r>
            <a:r>
              <a:rPr lang="en-US" sz="2400" dirty="0">
                <a:latin typeface="DevLys 010" pitchFamily="2" charset="0"/>
              </a:rPr>
              <a:t> </a:t>
            </a:r>
            <a:r>
              <a:rPr lang="en-US" sz="2400" dirty="0" err="1">
                <a:latin typeface="DevLys 010" pitchFamily="2" charset="0"/>
              </a:rPr>
              <a:t>dksbZ</a:t>
            </a:r>
            <a:r>
              <a:rPr lang="en-US" sz="2400" dirty="0">
                <a:latin typeface="DevLys 010" pitchFamily="2" charset="0"/>
              </a:rPr>
              <a:t> </a:t>
            </a:r>
            <a:r>
              <a:rPr lang="en-US" sz="2400" dirty="0" err="1">
                <a:latin typeface="DevLys 010" pitchFamily="2" charset="0"/>
              </a:rPr>
              <a:t>er</a:t>
            </a:r>
            <a:r>
              <a:rPr lang="en-US" sz="2400" dirty="0">
                <a:latin typeface="DevLys 010" pitchFamily="2" charset="0"/>
              </a:rPr>
              <a:t> ugh </a:t>
            </a:r>
            <a:r>
              <a:rPr lang="en-US" sz="2400" dirty="0" err="1">
                <a:latin typeface="DevLys 010" pitchFamily="2" charset="0"/>
              </a:rPr>
              <a:t>gS</a:t>
            </a:r>
            <a:r>
              <a:rPr lang="en-US" sz="2400" dirty="0">
                <a:latin typeface="DevLys 010" pitchFamily="2" charset="0"/>
              </a:rPr>
              <a:t> </a:t>
            </a:r>
          </a:p>
        </p:txBody>
      </p:sp>
      <p:pic>
        <p:nvPicPr>
          <p:cNvPr id="6246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09800" y="663905"/>
            <a:ext cx="4883694" cy="5584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6" descr="D:\RAHUL SAHU\sharma sir\ro and po hand book\PO Book\PO photos\20140722_16025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3714752"/>
            <a:ext cx="2928958" cy="2714644"/>
          </a:xfrm>
          <a:prstGeom prst="rect">
            <a:avLst/>
          </a:prstGeom>
          <a:noFill/>
        </p:spPr>
      </p:pic>
      <p:pic>
        <p:nvPicPr>
          <p:cNvPr id="61441" name="Picture 1"/>
          <p:cNvPicPr>
            <a:picLocks noChangeAspect="1" noChangeArrowheads="1"/>
          </p:cNvPicPr>
          <p:nvPr/>
        </p:nvPicPr>
        <p:blipFill>
          <a:blip r:embed="rId3" cstate="print"/>
          <a:srcRect r="17485"/>
          <a:stretch>
            <a:fillRect/>
          </a:stretch>
        </p:blipFill>
        <p:spPr bwMode="auto">
          <a:xfrm>
            <a:off x="571472" y="1428736"/>
            <a:ext cx="3137319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500063" y="500063"/>
            <a:ext cx="8015287" cy="714375"/>
          </a:xfrm>
          <a:solidFill>
            <a:schemeClr val="accent6">
              <a:lumMod val="40000"/>
              <a:lumOff val="60000"/>
            </a:schemeClr>
          </a:solidFill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fn[</a:t>
            </a:r>
            <a:r>
              <a:rPr lang="en-US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kkoVh</a:t>
            </a: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 </a:t>
            </a:r>
            <a:r>
              <a:rPr lang="en-US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ernku</a:t>
            </a: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 </a:t>
            </a:r>
            <a:endParaRPr lang="en-US" dirty="0" smtClean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DBED48-FA10-40CC-A2FB-68DCDF1C6869}" type="slidenum">
              <a:rPr lang="en-IN"/>
              <a:pPr>
                <a:defRPr/>
              </a:pPr>
              <a:t>78</a:t>
            </a:fld>
            <a:endParaRPr lang="en-IN"/>
          </a:p>
        </p:txBody>
      </p:sp>
      <p:sp>
        <p:nvSpPr>
          <p:cNvPr id="41991" name="AutoShape 4"/>
          <p:cNvSpPr>
            <a:spLocks noChangeArrowheads="1"/>
          </p:cNvSpPr>
          <p:nvPr/>
        </p:nvSpPr>
        <p:spPr bwMode="auto">
          <a:xfrm>
            <a:off x="4286250" y="1600200"/>
            <a:ext cx="4048125" cy="2419350"/>
          </a:xfrm>
          <a:prstGeom prst="roundRect">
            <a:avLst>
              <a:gd name="adj" fmla="val 16667"/>
            </a:avLst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84088" tIns="42044" rIns="84088" bIns="42044" anchor="ctr"/>
          <a:lstStyle/>
          <a:p>
            <a:pPr algn="ctr" defTabSz="841375">
              <a:defRPr/>
            </a:pPr>
            <a:r>
              <a:rPr lang="en-US" sz="2000" b="1" dirty="0" err="1">
                <a:solidFill>
                  <a:srgbClr val="000000"/>
                </a:solidFill>
                <a:latin typeface="DevLys 010" pitchFamily="2" charset="0"/>
              </a:rPr>
              <a:t>dUVªksy</a:t>
            </a:r>
            <a:r>
              <a:rPr lang="en-US" sz="2000" b="1" dirty="0">
                <a:solidFill>
                  <a:srgbClr val="000000"/>
                </a:solidFill>
                <a:latin typeface="DevLys 010" pitchFamily="2" charset="0"/>
              </a:rPr>
              <a:t> ;</a:t>
            </a:r>
            <a:r>
              <a:rPr lang="en-US" sz="2000" b="1" dirty="0" err="1">
                <a:solidFill>
                  <a:srgbClr val="000000"/>
                </a:solidFill>
                <a:latin typeface="DevLys 010" pitchFamily="2" charset="0"/>
              </a:rPr>
              <a:t>wfuV</a:t>
            </a:r>
            <a:r>
              <a:rPr lang="en-US" sz="2000" b="1" dirty="0">
                <a:solidFill>
                  <a:srgbClr val="000000"/>
                </a:solidFill>
                <a:latin typeface="DevLys 010" pitchFamily="2" charset="0"/>
              </a:rPr>
              <a:t> ds </a:t>
            </a:r>
            <a:r>
              <a:rPr lang="en-US" sz="2000" b="1" dirty="0" err="1">
                <a:solidFill>
                  <a:srgbClr val="000000"/>
                </a:solidFill>
                <a:latin typeface="DevLys 010" pitchFamily="2" charset="0"/>
              </a:rPr>
              <a:t>csysV</a:t>
            </a:r>
            <a:r>
              <a:rPr lang="en-US" sz="2000" b="1" dirty="0">
                <a:solidFill>
                  <a:srgbClr val="000000"/>
                </a:solidFill>
                <a:latin typeface="DevLys 010" pitchFamily="2" charset="0"/>
              </a:rPr>
              <a:t> [</a:t>
            </a:r>
            <a:r>
              <a:rPr lang="en-US" sz="2000" b="1" dirty="0" err="1">
                <a:solidFill>
                  <a:srgbClr val="000000"/>
                </a:solidFill>
                <a:latin typeface="DevLys 010" pitchFamily="2" charset="0"/>
              </a:rPr>
              <a:t>k.M</a:t>
            </a:r>
            <a:r>
              <a:rPr lang="en-US" sz="2000" b="1" dirty="0">
                <a:solidFill>
                  <a:srgbClr val="000000"/>
                </a:solidFill>
                <a:latin typeface="DevLys 010" pitchFamily="2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DevLys 010" pitchFamily="2" charset="0"/>
              </a:rPr>
              <a:t>ij</a:t>
            </a:r>
            <a:r>
              <a:rPr lang="en-US" sz="2000" b="1" dirty="0">
                <a:solidFill>
                  <a:srgbClr val="000000"/>
                </a:solidFill>
                <a:latin typeface="DevLys 010" pitchFamily="2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DevLys 010" pitchFamily="2" charset="0"/>
              </a:rPr>
              <a:t>csysV</a:t>
            </a:r>
            <a:r>
              <a:rPr lang="en-US" sz="2400" b="1" dirty="0">
                <a:solidFill>
                  <a:srgbClr val="0070C0"/>
                </a:solidFill>
                <a:latin typeface="DevLys 010" pitchFamily="2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DevLys 010" pitchFamily="2" charset="0"/>
              </a:rPr>
              <a:t>cVu</a:t>
            </a:r>
            <a:r>
              <a:rPr lang="en-US" sz="2000" b="1" dirty="0">
                <a:solidFill>
                  <a:schemeClr val="bg1"/>
                </a:solidFill>
                <a:latin typeface="DevLys 010" pitchFamily="2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DevLys 010" pitchFamily="2" charset="0"/>
              </a:rPr>
              <a:t>dks</a:t>
            </a:r>
            <a:r>
              <a:rPr lang="en-US" sz="2000" b="1" dirty="0">
                <a:solidFill>
                  <a:srgbClr val="000000"/>
                </a:solidFill>
                <a:latin typeface="DevLys 010" pitchFamily="2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DevLys 010" pitchFamily="2" charset="0"/>
              </a:rPr>
              <a:t>nck;s</a:t>
            </a:r>
            <a:r>
              <a:rPr lang="en-US" sz="2000" b="1" dirty="0">
                <a:solidFill>
                  <a:srgbClr val="000000"/>
                </a:solidFill>
                <a:latin typeface="DevLys 010" pitchFamily="2" charset="0"/>
              </a:rPr>
              <a:t> A </a:t>
            </a:r>
            <a:r>
              <a:rPr lang="en-US" sz="2000" b="1" dirty="0" err="1">
                <a:solidFill>
                  <a:srgbClr val="000000"/>
                </a:solidFill>
                <a:latin typeface="DevLys 010" pitchFamily="2" charset="0"/>
              </a:rPr>
              <a:t>csysV</a:t>
            </a:r>
            <a:r>
              <a:rPr lang="en-US" sz="2000" b="1" dirty="0">
                <a:solidFill>
                  <a:srgbClr val="000000"/>
                </a:solidFill>
                <a:latin typeface="DevLys 010" pitchFamily="2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DevLys 010" pitchFamily="2" charset="0"/>
              </a:rPr>
              <a:t>cVu</a:t>
            </a:r>
            <a:r>
              <a:rPr lang="en-US" sz="2000" b="1" dirty="0">
                <a:solidFill>
                  <a:srgbClr val="000000"/>
                </a:solidFill>
                <a:latin typeface="DevLys 010" pitchFamily="2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DevLys 010" pitchFamily="2" charset="0"/>
              </a:rPr>
              <a:t>dks</a:t>
            </a:r>
            <a:r>
              <a:rPr lang="en-US" sz="2000" b="1" dirty="0">
                <a:solidFill>
                  <a:srgbClr val="000000"/>
                </a:solidFill>
                <a:latin typeface="DevLys 010" pitchFamily="2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DevLys 010" pitchFamily="2" charset="0"/>
              </a:rPr>
              <a:t>nck;s</a:t>
            </a:r>
            <a:r>
              <a:rPr lang="en-US" sz="2000" b="1" dirty="0">
                <a:solidFill>
                  <a:srgbClr val="000000"/>
                </a:solidFill>
                <a:latin typeface="DevLys 010" pitchFamily="2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DevLys 010" pitchFamily="2" charset="0"/>
              </a:rPr>
              <a:t>tkus</a:t>
            </a:r>
            <a:r>
              <a:rPr lang="en-US" sz="2000" b="1" dirty="0">
                <a:solidFill>
                  <a:srgbClr val="000000"/>
                </a:solidFill>
                <a:latin typeface="DevLys 010" pitchFamily="2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DevLys 010" pitchFamily="2" charset="0"/>
              </a:rPr>
              <a:t>ij</a:t>
            </a:r>
            <a:r>
              <a:rPr lang="en-US" sz="2000" b="1" dirty="0">
                <a:solidFill>
                  <a:srgbClr val="000000"/>
                </a:solidFill>
                <a:latin typeface="DevLys 010" pitchFamily="2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DevLys 010" pitchFamily="2" charset="0"/>
              </a:rPr>
              <a:t>izn’kZu</a:t>
            </a:r>
            <a:r>
              <a:rPr lang="en-US" sz="2000" b="1" dirty="0">
                <a:solidFill>
                  <a:srgbClr val="000000"/>
                </a:solidFill>
                <a:latin typeface="DevLys 010" pitchFamily="2" charset="0"/>
              </a:rPr>
              <a:t> [</a:t>
            </a:r>
            <a:r>
              <a:rPr lang="en-US" sz="2000" b="1" dirty="0" err="1">
                <a:solidFill>
                  <a:srgbClr val="000000"/>
                </a:solidFill>
                <a:latin typeface="DevLys 010" pitchFamily="2" charset="0"/>
              </a:rPr>
              <a:t>k.M</a:t>
            </a:r>
            <a:r>
              <a:rPr lang="en-US" sz="2000" b="1" dirty="0">
                <a:solidFill>
                  <a:srgbClr val="000000"/>
                </a:solidFill>
                <a:latin typeface="DevLys 010" pitchFamily="2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DevLys 010" pitchFamily="2" charset="0"/>
              </a:rPr>
              <a:t>esa</a:t>
            </a:r>
            <a:r>
              <a:rPr lang="en-US" sz="2000" b="1" dirty="0">
                <a:solidFill>
                  <a:srgbClr val="000000"/>
                </a:solidFill>
                <a:latin typeface="DevLys 010" pitchFamily="2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DevLys 010" pitchFamily="2" charset="0"/>
              </a:rPr>
              <a:t>fcth</a:t>
            </a:r>
            <a:r>
              <a:rPr lang="en-US" sz="2000" b="1" dirty="0">
                <a:solidFill>
                  <a:srgbClr val="000000"/>
                </a:solidFill>
                <a:latin typeface="DevLys 010" pitchFamily="2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DevLys 010" pitchFamily="2" charset="0"/>
              </a:rPr>
              <a:t>ysEi</a:t>
            </a:r>
            <a:r>
              <a:rPr lang="en-US" sz="2000" b="1" dirty="0">
                <a:solidFill>
                  <a:srgbClr val="000000"/>
                </a:solidFill>
                <a:latin typeface="DevLys 010" pitchFamily="2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DevLys 010" pitchFamily="2" charset="0"/>
              </a:rPr>
              <a:t>yky</a:t>
            </a:r>
            <a:r>
              <a:rPr lang="en-US" sz="2000" b="1" dirty="0">
                <a:solidFill>
                  <a:schemeClr val="bg1"/>
                </a:solidFill>
                <a:latin typeface="DevLys 010" pitchFamily="2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DevLys 010" pitchFamily="2" charset="0"/>
              </a:rPr>
              <a:t>pedus</a:t>
            </a:r>
            <a:r>
              <a:rPr lang="en-US" sz="2000" b="1" dirty="0">
                <a:solidFill>
                  <a:srgbClr val="000000"/>
                </a:solidFill>
                <a:latin typeface="DevLys 010" pitchFamily="2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DevLys 010" pitchFamily="2" charset="0"/>
              </a:rPr>
              <a:t>yxsxk</a:t>
            </a:r>
            <a:r>
              <a:rPr lang="en-US" sz="2000" b="1" dirty="0">
                <a:solidFill>
                  <a:srgbClr val="000000"/>
                </a:solidFill>
                <a:latin typeface="DevLys 010" pitchFamily="2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DevLys 010" pitchFamily="2" charset="0"/>
              </a:rPr>
              <a:t>vkSj</a:t>
            </a:r>
            <a:r>
              <a:rPr lang="en-US" sz="2000" b="1" dirty="0">
                <a:solidFill>
                  <a:srgbClr val="000000"/>
                </a:solidFill>
                <a:latin typeface="DevLys 010" pitchFamily="2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DevLys 010" pitchFamily="2" charset="0"/>
              </a:rPr>
              <a:t>blh</a:t>
            </a:r>
            <a:r>
              <a:rPr lang="en-US" sz="2000" b="1" dirty="0">
                <a:solidFill>
                  <a:srgbClr val="000000"/>
                </a:solidFill>
                <a:latin typeface="DevLys 010" pitchFamily="2" charset="0"/>
              </a:rPr>
              <a:t> le; </a:t>
            </a:r>
            <a:r>
              <a:rPr lang="en-US" sz="2000" b="1" dirty="0" err="1">
                <a:solidFill>
                  <a:srgbClr val="000000"/>
                </a:solidFill>
                <a:latin typeface="DevLys 010" pitchFamily="2" charset="0"/>
              </a:rPr>
              <a:t>csysV</a:t>
            </a:r>
            <a:r>
              <a:rPr lang="en-US" sz="2000" b="1" dirty="0">
                <a:solidFill>
                  <a:srgbClr val="000000"/>
                </a:solidFill>
                <a:latin typeface="DevLys 010" pitchFamily="2" charset="0"/>
              </a:rPr>
              <a:t> ;</a:t>
            </a:r>
            <a:r>
              <a:rPr lang="en-US" sz="2000" b="1" dirty="0" err="1">
                <a:solidFill>
                  <a:srgbClr val="000000"/>
                </a:solidFill>
                <a:latin typeface="DevLys 010" pitchFamily="2" charset="0"/>
              </a:rPr>
              <a:t>wfuV</a:t>
            </a:r>
            <a:r>
              <a:rPr lang="en-US" sz="2000" b="1" dirty="0">
                <a:solidFill>
                  <a:srgbClr val="000000"/>
                </a:solidFill>
                <a:latin typeface="DevLys 010" pitchFamily="2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DevLys 010" pitchFamily="2" charset="0"/>
              </a:rPr>
              <a:t>dk</a:t>
            </a:r>
            <a:r>
              <a:rPr lang="en-US" sz="2000" b="1" dirty="0">
                <a:solidFill>
                  <a:srgbClr val="000000"/>
                </a:solidFill>
                <a:latin typeface="DevLys 010" pitchFamily="2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DevLys 010" pitchFamily="2" charset="0"/>
              </a:rPr>
              <a:t>jsMh</a:t>
            </a:r>
            <a:r>
              <a:rPr lang="en-US" sz="2000" b="1" dirty="0">
                <a:solidFill>
                  <a:srgbClr val="000000"/>
                </a:solidFill>
                <a:latin typeface="DevLys 010" pitchFamily="2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DevLys 010" pitchFamily="2" charset="0"/>
              </a:rPr>
              <a:t>ysEi</a:t>
            </a:r>
            <a:r>
              <a:rPr lang="en-US" sz="2000" b="1" dirty="0">
                <a:solidFill>
                  <a:schemeClr val="bg1"/>
                </a:solidFill>
                <a:latin typeface="DevLys 010" pitchFamily="2" charset="0"/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latin typeface="DevLys 010" pitchFamily="2" charset="0"/>
              </a:rPr>
              <a:t>gjk</a:t>
            </a:r>
            <a:r>
              <a:rPr lang="en-US" sz="2000" b="1" dirty="0">
                <a:solidFill>
                  <a:srgbClr val="28EA48"/>
                </a:solidFill>
                <a:latin typeface="DevLys 010" pitchFamily="2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DevLys 010" pitchFamily="2" charset="0"/>
              </a:rPr>
              <a:t>pedus</a:t>
            </a:r>
            <a:r>
              <a:rPr lang="en-US" sz="2000" b="1" dirty="0">
                <a:solidFill>
                  <a:srgbClr val="000000"/>
                </a:solidFill>
                <a:latin typeface="DevLys 010" pitchFamily="2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DevLys 010" pitchFamily="2" charset="0"/>
              </a:rPr>
              <a:t>yxxs</a:t>
            </a:r>
            <a:r>
              <a:rPr lang="en-US" sz="2000" b="1" dirty="0">
                <a:solidFill>
                  <a:srgbClr val="000000"/>
                </a:solidFill>
                <a:latin typeface="DevLys 010" pitchFamily="2" charset="0"/>
              </a:rPr>
              <a:t> A</a:t>
            </a:r>
          </a:p>
        </p:txBody>
      </p:sp>
      <p:sp>
        <p:nvSpPr>
          <p:cNvPr id="41992" name="AutoShape 5"/>
          <p:cNvSpPr>
            <a:spLocks noChangeArrowheads="1"/>
          </p:cNvSpPr>
          <p:nvPr/>
        </p:nvSpPr>
        <p:spPr bwMode="auto">
          <a:xfrm>
            <a:off x="4429125" y="4286250"/>
            <a:ext cx="3932238" cy="1539875"/>
          </a:xfrm>
          <a:prstGeom prst="roundRect">
            <a:avLst>
              <a:gd name="adj" fmla="val 16667"/>
            </a:avLst>
          </a:prstGeom>
          <a:solidFill>
            <a:schemeClr val="bg2">
              <a:lumMod val="90000"/>
            </a:schemeClr>
          </a:solidFill>
          <a:ln w="9525">
            <a:solidFill>
              <a:srgbClr val="000090"/>
            </a:solidFill>
            <a:round/>
            <a:headEnd/>
            <a:tailEnd/>
          </a:ln>
        </p:spPr>
        <p:txBody>
          <a:bodyPr lIns="84088" tIns="42044" rIns="84088" bIns="42044" anchor="ctr"/>
          <a:lstStyle/>
          <a:p>
            <a:pPr algn="ctr" defTabSz="841375">
              <a:defRPr/>
            </a:pPr>
            <a:r>
              <a:rPr lang="en-US" sz="2000" b="1" dirty="0" err="1" smtClean="0">
                <a:solidFill>
                  <a:srgbClr val="000000"/>
                </a:solidFill>
                <a:latin typeface="DevLys 010" pitchFamily="2" charset="0"/>
              </a:rPr>
              <a:t>izR;sd</a:t>
            </a:r>
            <a:r>
              <a:rPr lang="en-US" sz="2000" b="1" dirty="0" smtClean="0">
                <a:solidFill>
                  <a:srgbClr val="000000"/>
                </a:solidFill>
                <a:latin typeface="DevLys 010" pitchFamily="2" charset="0"/>
              </a:rPr>
              <a:t> </a:t>
            </a:r>
            <a:r>
              <a:rPr lang="en-US" sz="2000" b="1" dirty="0" err="1" smtClean="0">
                <a:solidFill>
                  <a:srgbClr val="000000"/>
                </a:solidFill>
                <a:latin typeface="DevLys 010" pitchFamily="2" charset="0"/>
              </a:rPr>
              <a:t>ernku</a:t>
            </a:r>
            <a:r>
              <a:rPr lang="en-US" sz="2000" b="1" dirty="0" smtClean="0">
                <a:solidFill>
                  <a:srgbClr val="000000"/>
                </a:solidFill>
                <a:latin typeface="DevLys 010" pitchFamily="2" charset="0"/>
              </a:rPr>
              <a:t> </a:t>
            </a:r>
            <a:r>
              <a:rPr lang="en-US" sz="2000" b="1" dirty="0">
                <a:solidFill>
                  <a:srgbClr val="000000"/>
                </a:solidFill>
                <a:latin typeface="DevLys 010" pitchFamily="2" charset="0"/>
              </a:rPr>
              <a:t>,</a:t>
            </a:r>
            <a:r>
              <a:rPr lang="en-US" sz="2000" b="1" dirty="0" err="1">
                <a:solidFill>
                  <a:srgbClr val="000000"/>
                </a:solidFill>
                <a:latin typeface="DevLys 010" pitchFamily="2" charset="0"/>
              </a:rPr>
              <a:t>stsUV</a:t>
            </a:r>
            <a:r>
              <a:rPr lang="en-US" sz="2000" b="1" dirty="0">
                <a:solidFill>
                  <a:srgbClr val="000000"/>
                </a:solidFill>
                <a:latin typeface="DevLys 010" pitchFamily="2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DevLys 010" pitchFamily="2" charset="0"/>
              </a:rPr>
              <a:t>ls</a:t>
            </a:r>
            <a:r>
              <a:rPr lang="en-US" sz="2000" b="1" dirty="0">
                <a:solidFill>
                  <a:srgbClr val="000000"/>
                </a:solidFill>
                <a:latin typeface="DevLys 010" pitchFamily="2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DevLys 010" pitchFamily="2" charset="0"/>
              </a:rPr>
              <a:t>dgs</a:t>
            </a:r>
            <a:r>
              <a:rPr lang="en-US" sz="2000" b="1" dirty="0">
                <a:solidFill>
                  <a:srgbClr val="000000"/>
                </a:solidFill>
                <a:latin typeface="DevLys 010" pitchFamily="2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DevLys 010" pitchFamily="2" charset="0"/>
              </a:rPr>
              <a:t>fd</a:t>
            </a:r>
            <a:r>
              <a:rPr lang="en-US" sz="2000" b="1" dirty="0">
                <a:solidFill>
                  <a:srgbClr val="000000"/>
                </a:solidFill>
                <a:latin typeface="DevLys 010" pitchFamily="2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DevLys 010" pitchFamily="2" charset="0"/>
              </a:rPr>
              <a:t>viuh</a:t>
            </a:r>
            <a:r>
              <a:rPr lang="en-US" sz="2000" b="1" dirty="0">
                <a:solidFill>
                  <a:srgbClr val="000000"/>
                </a:solidFill>
                <a:latin typeface="DevLys 010" pitchFamily="2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DevLys 010" pitchFamily="2" charset="0"/>
              </a:rPr>
              <a:t>ilan</a:t>
            </a:r>
            <a:r>
              <a:rPr lang="en-US" sz="2000" b="1" dirty="0">
                <a:solidFill>
                  <a:srgbClr val="000000"/>
                </a:solidFill>
                <a:latin typeface="DevLys 010" pitchFamily="2" charset="0"/>
              </a:rPr>
              <a:t> ds </a:t>
            </a:r>
            <a:r>
              <a:rPr lang="en-US" sz="2000" b="1" dirty="0" err="1">
                <a:solidFill>
                  <a:srgbClr val="000000"/>
                </a:solidFill>
                <a:latin typeface="DevLys 010" pitchFamily="2" charset="0"/>
              </a:rPr>
              <a:t>vuqlkj</a:t>
            </a:r>
            <a:r>
              <a:rPr lang="en-US" sz="2000" b="1" dirty="0">
                <a:solidFill>
                  <a:srgbClr val="000000"/>
                </a:solidFill>
                <a:latin typeface="DevLys 010" pitchFamily="2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DevLys 010" pitchFamily="2" charset="0"/>
              </a:rPr>
              <a:t>csysV</a:t>
            </a:r>
            <a:r>
              <a:rPr lang="en-US" sz="2000" b="1" dirty="0">
                <a:solidFill>
                  <a:srgbClr val="000000"/>
                </a:solidFill>
                <a:latin typeface="DevLys 010" pitchFamily="2" charset="0"/>
              </a:rPr>
              <a:t> ;</a:t>
            </a:r>
            <a:r>
              <a:rPr lang="en-US" sz="2000" b="1" dirty="0" err="1">
                <a:solidFill>
                  <a:srgbClr val="000000"/>
                </a:solidFill>
                <a:latin typeface="DevLys 010" pitchFamily="2" charset="0"/>
              </a:rPr>
              <a:t>wfuV</a:t>
            </a:r>
            <a:r>
              <a:rPr lang="en-US" sz="2000" b="1" dirty="0">
                <a:solidFill>
                  <a:srgbClr val="000000"/>
                </a:solidFill>
                <a:latin typeface="DevLys 010" pitchFamily="2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DevLys 010" pitchFamily="2" charset="0"/>
              </a:rPr>
              <a:t>esa</a:t>
            </a:r>
            <a:r>
              <a:rPr lang="en-US" sz="2000" b="1" dirty="0">
                <a:solidFill>
                  <a:srgbClr val="000000"/>
                </a:solidFill>
                <a:latin typeface="DevLys 010" pitchFamily="2" charset="0"/>
              </a:rPr>
              <a:t> </a:t>
            </a:r>
            <a:r>
              <a:rPr lang="en-US" sz="2800" b="1" dirty="0" err="1">
                <a:solidFill>
                  <a:schemeClr val="accent1"/>
                </a:solidFill>
                <a:latin typeface="DevLys 010" pitchFamily="2" charset="0"/>
              </a:rPr>
              <a:t>mEehnokj</a:t>
            </a:r>
            <a:r>
              <a:rPr lang="en-US" sz="2800" b="1" dirty="0">
                <a:solidFill>
                  <a:schemeClr val="accent1"/>
                </a:solidFill>
                <a:latin typeface="DevLys 010" pitchFamily="2" charset="0"/>
              </a:rPr>
              <a:t> ds </a:t>
            </a:r>
            <a:r>
              <a:rPr lang="en-US" sz="2800" b="1" err="1">
                <a:solidFill>
                  <a:schemeClr val="accent1"/>
                </a:solidFill>
                <a:latin typeface="DevLys 010" pitchFamily="2" charset="0"/>
              </a:rPr>
              <a:t>cVu</a:t>
            </a:r>
            <a:r>
              <a:rPr lang="en-US" sz="2000" b="1">
                <a:solidFill>
                  <a:schemeClr val="bg1"/>
                </a:solidFill>
                <a:latin typeface="DevLys 010" pitchFamily="2" charset="0"/>
              </a:rPr>
              <a:t> </a:t>
            </a:r>
            <a:r>
              <a:rPr lang="en-US" sz="2000" b="1" smtClean="0">
                <a:solidFill>
                  <a:srgbClr val="000000"/>
                </a:solidFill>
                <a:latin typeface="DevLys 010" pitchFamily="2" charset="0"/>
              </a:rPr>
              <a:t>dks nck</a:t>
            </a:r>
            <a:r>
              <a:rPr lang="en-US" sz="2000" b="1" dirty="0">
                <a:solidFill>
                  <a:srgbClr val="000000"/>
                </a:solidFill>
                <a:latin typeface="DevLys 010" pitchFamily="2" charset="0"/>
              </a:rPr>
              <a:t>, </a:t>
            </a:r>
            <a:r>
              <a:rPr lang="en-US" sz="2000" b="1" dirty="0" smtClean="0">
                <a:solidFill>
                  <a:srgbClr val="000000"/>
                </a:solidFill>
                <a:latin typeface="DevLys 010" pitchFamily="2" charset="0"/>
              </a:rPr>
              <a:t>A </a:t>
            </a:r>
            <a:r>
              <a:rPr lang="en-US" sz="2000" b="1" err="1" smtClean="0">
                <a:solidFill>
                  <a:srgbClr val="000000"/>
                </a:solidFill>
                <a:latin typeface="DevLys 010" pitchFamily="2" charset="0"/>
              </a:rPr>
              <a:t>lHkh</a:t>
            </a:r>
            <a:r>
              <a:rPr lang="en-US" sz="2000" b="1" smtClean="0">
                <a:solidFill>
                  <a:srgbClr val="000000"/>
                </a:solidFill>
                <a:latin typeface="DevLys 010" pitchFamily="2" charset="0"/>
              </a:rPr>
              <a:t> cVu Øekuqlkj de ls </a:t>
            </a:r>
            <a:r>
              <a:rPr lang="en-US" sz="2000" b="1" dirty="0" smtClean="0">
                <a:solidFill>
                  <a:srgbClr val="000000"/>
                </a:solidFill>
                <a:latin typeface="DevLys 010" pitchFamily="2" charset="0"/>
              </a:rPr>
              <a:t>de 1 </a:t>
            </a:r>
            <a:r>
              <a:rPr lang="en-US" sz="2000" b="1" dirty="0" err="1" smtClean="0">
                <a:solidFill>
                  <a:srgbClr val="000000"/>
                </a:solidFill>
                <a:latin typeface="DevLys 010" pitchFamily="2" charset="0"/>
              </a:rPr>
              <a:t>ckj</a:t>
            </a:r>
            <a:r>
              <a:rPr lang="en-US" sz="2000" b="1" dirty="0" smtClean="0">
                <a:solidFill>
                  <a:srgbClr val="000000"/>
                </a:solidFill>
                <a:latin typeface="DevLys 010" pitchFamily="2" charset="0"/>
              </a:rPr>
              <a:t> </a:t>
            </a:r>
            <a:r>
              <a:rPr lang="en-US" sz="2000" b="1" dirty="0" err="1" smtClean="0">
                <a:solidFill>
                  <a:srgbClr val="000000"/>
                </a:solidFill>
                <a:latin typeface="DevLys 010" pitchFamily="2" charset="0"/>
              </a:rPr>
              <a:t>nck</a:t>
            </a:r>
            <a:r>
              <a:rPr lang="en-US" sz="2000" b="1" dirty="0" smtClean="0">
                <a:solidFill>
                  <a:srgbClr val="000000"/>
                </a:solidFill>
                <a:latin typeface="DevLys 010" pitchFamily="2" charset="0"/>
              </a:rPr>
              <a:t>, </a:t>
            </a:r>
            <a:endParaRPr lang="en-US" sz="2000" b="1" dirty="0">
              <a:solidFill>
                <a:srgbClr val="000000"/>
              </a:solidFill>
              <a:latin typeface="DevLys 010" pitchFamily="2" charset="0"/>
            </a:endParaRPr>
          </a:p>
        </p:txBody>
      </p:sp>
      <p:sp>
        <p:nvSpPr>
          <p:cNvPr id="37897" name="Line 9"/>
          <p:cNvSpPr>
            <a:spLocks noChangeShapeType="1"/>
          </p:cNvSpPr>
          <p:nvPr/>
        </p:nvSpPr>
        <p:spPr bwMode="auto">
          <a:xfrm flipH="1">
            <a:off x="2857488" y="3071812"/>
            <a:ext cx="1428762" cy="71435"/>
          </a:xfrm>
          <a:prstGeom prst="line">
            <a:avLst/>
          </a:prstGeom>
          <a:noFill/>
          <a:ln w="57150">
            <a:solidFill>
              <a:srgbClr val="00009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898" name="Line 9"/>
          <p:cNvSpPr>
            <a:spLocks noChangeShapeType="1"/>
          </p:cNvSpPr>
          <p:nvPr/>
        </p:nvSpPr>
        <p:spPr bwMode="auto">
          <a:xfrm flipH="1">
            <a:off x="2786049" y="4975224"/>
            <a:ext cx="1643075" cy="96849"/>
          </a:xfrm>
          <a:prstGeom prst="line">
            <a:avLst/>
          </a:prstGeom>
          <a:noFill/>
          <a:ln w="57150">
            <a:solidFill>
              <a:srgbClr val="00009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Content Placeholder 2"/>
          <p:cNvSpPr>
            <a:spLocks noGrp="1"/>
          </p:cNvSpPr>
          <p:nvPr>
            <p:ph idx="1"/>
          </p:nvPr>
        </p:nvSpPr>
        <p:spPr>
          <a:xfrm>
            <a:off x="303213" y="188913"/>
            <a:ext cx="8707437" cy="6188075"/>
          </a:xfrm>
        </p:spPr>
        <p:txBody>
          <a:bodyPr/>
          <a:lstStyle/>
          <a:p>
            <a:pPr lvl="1" algn="r" eaLnBrk="1" hangingPunct="1">
              <a:buFont typeface="Arial" charset="0"/>
              <a:buNone/>
            </a:pPr>
            <a:r>
              <a:rPr lang="en-US" b="1" u="sng" dirty="0" smtClean="0">
                <a:latin typeface="DevLys 010" pitchFamily="2" charset="0"/>
              </a:rPr>
              <a:t>fn[</a:t>
            </a:r>
            <a:r>
              <a:rPr lang="en-US" b="1" u="sng" dirty="0" err="1" smtClean="0">
                <a:latin typeface="DevLys 010" pitchFamily="2" charset="0"/>
              </a:rPr>
              <a:t>kkoVh</a:t>
            </a:r>
            <a:r>
              <a:rPr lang="en-US" b="1" u="sng" dirty="0" smtClean="0">
                <a:latin typeface="DevLys 010" pitchFamily="2" charset="0"/>
              </a:rPr>
              <a:t> </a:t>
            </a:r>
            <a:r>
              <a:rPr lang="en-US" b="1" u="sng" dirty="0" err="1" smtClean="0">
                <a:latin typeface="DevLys 010" pitchFamily="2" charset="0"/>
              </a:rPr>
              <a:t>ernku</a:t>
            </a:r>
            <a:endParaRPr lang="en-US" b="1" u="sng" dirty="0" smtClean="0">
              <a:latin typeface="DevLys 010" pitchFamily="2" charset="0"/>
            </a:endParaRPr>
          </a:p>
        </p:txBody>
      </p:sp>
      <p:sp>
        <p:nvSpPr>
          <p:cNvPr id="42" name="Slide Number Placeholder 4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8FA524-C30C-4B69-A075-721922EC460F}" type="slidenum">
              <a:rPr lang="en-IN"/>
              <a:pPr>
                <a:defRPr/>
              </a:pPr>
              <a:t>79</a:t>
            </a:fld>
            <a:endParaRPr lang="en-IN"/>
          </a:p>
        </p:txBody>
      </p:sp>
      <p:sp>
        <p:nvSpPr>
          <p:cNvPr id="8" name="Oval 7"/>
          <p:cNvSpPr/>
          <p:nvPr/>
        </p:nvSpPr>
        <p:spPr>
          <a:xfrm>
            <a:off x="944563" y="4348163"/>
            <a:ext cx="1611312" cy="1096962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err="1">
                <a:solidFill>
                  <a:schemeClr val="tx1"/>
                </a:solidFill>
                <a:latin typeface="DevLys 010" pitchFamily="2" charset="0"/>
              </a:rPr>
              <a:t>csysV</a:t>
            </a:r>
            <a:r>
              <a:rPr lang="en-US" b="1" dirty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DevLys 010" pitchFamily="2" charset="0"/>
              </a:rPr>
              <a:t>cVu</a:t>
            </a:r>
            <a:r>
              <a:rPr lang="en-US" b="1" dirty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DevLys 010" pitchFamily="2" charset="0"/>
              </a:rPr>
              <a:t>dks</a:t>
            </a:r>
            <a:r>
              <a:rPr lang="en-US" b="1" dirty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DevLys 010" pitchFamily="2" charset="0"/>
              </a:rPr>
              <a:t>nck;s</a:t>
            </a:r>
            <a:endParaRPr lang="en-IN" b="1" dirty="0">
              <a:solidFill>
                <a:schemeClr val="tx1"/>
              </a:solidFill>
              <a:latin typeface="DevLys 010" pitchFamily="2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3556000" y="1141413"/>
            <a:ext cx="1879600" cy="1066800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00" b="1" dirty="0" err="1">
                <a:solidFill>
                  <a:schemeClr val="tx1"/>
                </a:solidFill>
                <a:latin typeface="DevLys 010" pitchFamily="2" charset="0"/>
              </a:rPr>
              <a:t>mEehnokj</a:t>
            </a:r>
            <a:r>
              <a:rPr lang="en-US" sz="1500" b="1" dirty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1500" b="1" err="1">
                <a:solidFill>
                  <a:schemeClr val="tx1"/>
                </a:solidFill>
                <a:latin typeface="DevLys 010" pitchFamily="2" charset="0"/>
              </a:rPr>
              <a:t>dk</a:t>
            </a:r>
            <a:r>
              <a:rPr lang="en-US" sz="1500" b="1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1500" b="1" smtClean="0">
                <a:solidFill>
                  <a:schemeClr val="tx1"/>
                </a:solidFill>
                <a:latin typeface="DevLys 010" pitchFamily="2" charset="0"/>
              </a:rPr>
              <a:t>xsz cVu igyh ,oa nwljh ch-;w- ij nck,</a:t>
            </a:r>
            <a:endParaRPr lang="en-IN" sz="1500" b="1" dirty="0">
              <a:solidFill>
                <a:schemeClr val="tx1"/>
              </a:solidFill>
              <a:latin typeface="DevLys 010" pitchFamily="2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6554788" y="4313238"/>
            <a:ext cx="1708150" cy="1066800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err="1">
                <a:solidFill>
                  <a:schemeClr val="tx1"/>
                </a:solidFill>
                <a:latin typeface="DevLys 010" pitchFamily="2" charset="0"/>
              </a:rPr>
              <a:t>VksVy</a:t>
            </a:r>
            <a:r>
              <a:rPr lang="en-US" b="1" dirty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DevLys 010" pitchFamily="2" charset="0"/>
              </a:rPr>
              <a:t>cVu</a:t>
            </a:r>
            <a:r>
              <a:rPr lang="en-US" b="1" dirty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DevLys 010" pitchFamily="2" charset="0"/>
              </a:rPr>
              <a:t>ncka</a:t>
            </a:r>
            <a:r>
              <a:rPr lang="en-US" b="1" dirty="0" smtClean="0">
                <a:solidFill>
                  <a:schemeClr val="tx1"/>
                </a:solidFill>
                <a:latin typeface="DevLys 010" pitchFamily="2" charset="0"/>
              </a:rPr>
              <a:t>,</a:t>
            </a:r>
            <a:endParaRPr lang="en-IN" b="1" dirty="0">
              <a:solidFill>
                <a:schemeClr val="tx1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3143250" y="4357688"/>
            <a:ext cx="1414463" cy="914400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err="1">
                <a:solidFill>
                  <a:schemeClr val="tx1"/>
                </a:solidFill>
                <a:latin typeface="DevLys 010" pitchFamily="2" charset="0"/>
              </a:rPr>
              <a:t>Dykst</a:t>
            </a:r>
            <a:r>
              <a:rPr lang="en-US" b="1" dirty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DevLys 010" pitchFamily="2" charset="0"/>
              </a:rPr>
              <a:t>cVu</a:t>
            </a:r>
            <a:endParaRPr lang="en-IN" b="1" dirty="0">
              <a:solidFill>
                <a:schemeClr val="tx1"/>
              </a:solidFill>
              <a:latin typeface="DevLys 010" pitchFamily="2" charset="0"/>
            </a:endParaRPr>
          </a:p>
        </p:txBody>
      </p:sp>
      <p:sp>
        <p:nvSpPr>
          <p:cNvPr id="13" name="Curved Down Arrow 12"/>
          <p:cNvSpPr/>
          <p:nvPr/>
        </p:nvSpPr>
        <p:spPr>
          <a:xfrm rot="19138168">
            <a:off x="1855788" y="1222375"/>
            <a:ext cx="1851025" cy="719138"/>
          </a:xfrm>
          <a:prstGeom prst="curvedDownArrow">
            <a:avLst>
              <a:gd name="adj1" fmla="val 32572"/>
              <a:gd name="adj2" fmla="val 50000"/>
              <a:gd name="adj3" fmla="val 250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>
              <a:solidFill>
                <a:schemeClr val="tx1"/>
              </a:solidFill>
            </a:endParaRPr>
          </a:p>
        </p:txBody>
      </p:sp>
      <p:sp>
        <p:nvSpPr>
          <p:cNvPr id="15" name="Left-Right-Up Arrow 14"/>
          <p:cNvSpPr/>
          <p:nvPr/>
        </p:nvSpPr>
        <p:spPr>
          <a:xfrm rot="10800000">
            <a:off x="1428750" y="3816350"/>
            <a:ext cx="655638" cy="549275"/>
          </a:xfrm>
          <a:prstGeom prst="leftRightUpArrow">
            <a:avLst>
              <a:gd name="adj1" fmla="val 25000"/>
              <a:gd name="adj2" fmla="val 22436"/>
              <a:gd name="adj3" fmla="val 27564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/>
          </a:p>
        </p:txBody>
      </p:sp>
      <p:sp>
        <p:nvSpPr>
          <p:cNvPr id="16" name="Rectangle 15"/>
          <p:cNvSpPr/>
          <p:nvPr/>
        </p:nvSpPr>
        <p:spPr>
          <a:xfrm>
            <a:off x="481013" y="3773488"/>
            <a:ext cx="942975" cy="5191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>
                <a:solidFill>
                  <a:schemeClr val="tx1"/>
                </a:solidFill>
                <a:latin typeface="DevLys 010" pitchFamily="2" charset="0"/>
              </a:rPr>
              <a:t>fcth</a:t>
            </a:r>
            <a:r>
              <a:rPr lang="en-US" dirty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DevLys 010" pitchFamily="2" charset="0"/>
              </a:rPr>
              <a:t>ysEi</a:t>
            </a:r>
            <a:endParaRPr lang="en-IN" dirty="0">
              <a:solidFill>
                <a:schemeClr val="tx1"/>
              </a:solidFill>
              <a:latin typeface="DevLys 010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190750" y="3789363"/>
            <a:ext cx="941388" cy="5191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>
                <a:solidFill>
                  <a:schemeClr val="tx1"/>
                </a:solidFill>
                <a:latin typeface="DevLys 010" pitchFamily="2" charset="0"/>
              </a:rPr>
              <a:t>jsMh</a:t>
            </a:r>
            <a:r>
              <a:rPr lang="en-US" dirty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DevLys 010" pitchFamily="2" charset="0"/>
              </a:rPr>
              <a:t>ysEi</a:t>
            </a:r>
            <a:endParaRPr lang="en-IN" dirty="0">
              <a:solidFill>
                <a:schemeClr val="tx1"/>
              </a:solidFill>
              <a:latin typeface="DevLys 010" pitchFamily="2" charset="0"/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 rot="16200000" flipH="1">
            <a:off x="740569" y="3569494"/>
            <a:ext cx="423862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rot="16200000" flipH="1">
            <a:off x="2351882" y="3569494"/>
            <a:ext cx="423862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481013" y="2840038"/>
            <a:ext cx="942975" cy="5175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err="1">
                <a:solidFill>
                  <a:srgbClr val="FF0000"/>
                </a:solidFill>
                <a:latin typeface="DevLys 010" pitchFamily="2" charset="0"/>
              </a:rPr>
              <a:t>yky</a:t>
            </a:r>
            <a:endParaRPr lang="en-IN" b="1" dirty="0">
              <a:solidFill>
                <a:srgbClr val="FF0000"/>
              </a:solidFill>
              <a:latin typeface="DevLys 010" pitchFamily="2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128838" y="2781300"/>
            <a:ext cx="942975" cy="5175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err="1">
                <a:solidFill>
                  <a:srgbClr val="00B050"/>
                </a:solidFill>
                <a:latin typeface="DevLys 010" pitchFamily="2" charset="0"/>
              </a:rPr>
              <a:t>gjk</a:t>
            </a:r>
            <a:endParaRPr lang="en-IN" b="1" dirty="0">
              <a:solidFill>
                <a:srgbClr val="00B050"/>
              </a:solidFill>
              <a:latin typeface="DevLys 010" pitchFamily="2" charset="0"/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 flipH="1" flipV="1">
            <a:off x="1908175" y="1258888"/>
            <a:ext cx="62388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5381625" y="2022475"/>
            <a:ext cx="941388" cy="5175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>
                <a:solidFill>
                  <a:schemeClr val="tx1"/>
                </a:solidFill>
                <a:latin typeface="DevLys 010" pitchFamily="2" charset="0"/>
              </a:rPr>
              <a:t>jsMh</a:t>
            </a:r>
            <a:r>
              <a:rPr lang="en-US" dirty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DevLys 010" pitchFamily="2" charset="0"/>
              </a:rPr>
              <a:t>ysEi</a:t>
            </a:r>
            <a:endParaRPr lang="en-IN" dirty="0">
              <a:solidFill>
                <a:schemeClr val="tx1"/>
              </a:solidFill>
              <a:latin typeface="DevLys 010" pitchFamily="2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7500938" y="2001838"/>
            <a:ext cx="1155700" cy="5191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>
                <a:solidFill>
                  <a:schemeClr val="tx1"/>
                </a:solidFill>
                <a:latin typeface="DevLys 010" pitchFamily="2" charset="0"/>
              </a:rPr>
              <a:t>mEehnokj</a:t>
            </a:r>
            <a:r>
              <a:rPr lang="en-US" dirty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DevLys 010" pitchFamily="2" charset="0"/>
              </a:rPr>
              <a:t>ysEi</a:t>
            </a:r>
            <a:endParaRPr lang="en-IN" dirty="0">
              <a:solidFill>
                <a:schemeClr val="tx1"/>
              </a:solidFill>
              <a:latin typeface="DevLys 010" pitchFamily="2" charset="0"/>
            </a:endParaRPr>
          </a:p>
        </p:txBody>
      </p:sp>
      <p:cxnSp>
        <p:nvCxnSpPr>
          <p:cNvPr id="40" name="Straight Arrow Connector 39"/>
          <p:cNvCxnSpPr/>
          <p:nvPr/>
        </p:nvCxnSpPr>
        <p:spPr>
          <a:xfrm rot="5400000">
            <a:off x="5606256" y="2715419"/>
            <a:ext cx="352425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rot="5400000">
            <a:off x="8318500" y="2709863"/>
            <a:ext cx="350837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Rectangle 51"/>
          <p:cNvSpPr/>
          <p:nvPr/>
        </p:nvSpPr>
        <p:spPr>
          <a:xfrm>
            <a:off x="7715250" y="2863850"/>
            <a:ext cx="942975" cy="5175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err="1">
                <a:solidFill>
                  <a:srgbClr val="FF0000"/>
                </a:solidFill>
                <a:latin typeface="DevLys 010" pitchFamily="2" charset="0"/>
              </a:rPr>
              <a:t>yky</a:t>
            </a:r>
            <a:endParaRPr lang="en-IN" b="1" dirty="0">
              <a:solidFill>
                <a:srgbClr val="FF0000"/>
              </a:solidFill>
              <a:latin typeface="DevLys 010" pitchFamily="2" charset="0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5559425" y="2892425"/>
            <a:ext cx="941388" cy="5175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err="1">
                <a:solidFill>
                  <a:schemeClr val="tx1"/>
                </a:solidFill>
                <a:latin typeface="DevLys 010" pitchFamily="2" charset="0"/>
              </a:rPr>
              <a:t>cUn</a:t>
            </a:r>
            <a:endParaRPr lang="en-IN" b="1" dirty="0">
              <a:solidFill>
                <a:schemeClr val="tx1"/>
              </a:solidFill>
              <a:latin typeface="DevLys 010" pitchFamily="2" charset="0"/>
            </a:endParaRPr>
          </a:p>
        </p:txBody>
      </p:sp>
      <p:sp>
        <p:nvSpPr>
          <p:cNvPr id="54" name="Left-Right-Up Arrow 53"/>
          <p:cNvSpPr/>
          <p:nvPr/>
        </p:nvSpPr>
        <p:spPr>
          <a:xfrm rot="10800000">
            <a:off x="6500813" y="3024188"/>
            <a:ext cx="1214437" cy="519112"/>
          </a:xfrm>
          <a:prstGeom prst="leftRight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/>
          </a:p>
        </p:txBody>
      </p:sp>
      <p:sp>
        <p:nvSpPr>
          <p:cNvPr id="55" name="Rectangle 54"/>
          <p:cNvSpPr/>
          <p:nvPr/>
        </p:nvSpPr>
        <p:spPr>
          <a:xfrm>
            <a:off x="6724650" y="3573463"/>
            <a:ext cx="942975" cy="517525"/>
          </a:xfrm>
          <a:prstGeom prst="rect">
            <a:avLst/>
          </a:prstGeom>
          <a:solidFill>
            <a:srgbClr val="66FF33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1"/>
                </a:solidFill>
                <a:latin typeface="DevLys 010" pitchFamily="2" charset="0"/>
              </a:rPr>
              <a:t>chi dh </a:t>
            </a:r>
            <a:r>
              <a:rPr lang="en-US" b="1" dirty="0" err="1">
                <a:solidFill>
                  <a:schemeClr val="tx1"/>
                </a:solidFill>
                <a:latin typeface="DevLys 010" pitchFamily="2" charset="0"/>
              </a:rPr>
              <a:t>vkokt</a:t>
            </a:r>
            <a:endParaRPr lang="en-IN" b="1" dirty="0">
              <a:solidFill>
                <a:schemeClr val="tx1"/>
              </a:solidFill>
            </a:endParaRPr>
          </a:p>
        </p:txBody>
      </p:sp>
      <p:cxnSp>
        <p:nvCxnSpPr>
          <p:cNvPr id="57" name="Straight Arrow Connector 56"/>
          <p:cNvCxnSpPr/>
          <p:nvPr/>
        </p:nvCxnSpPr>
        <p:spPr>
          <a:xfrm rot="10800000">
            <a:off x="5381625" y="1450975"/>
            <a:ext cx="170815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 rot="5400000">
            <a:off x="6978650" y="1562100"/>
            <a:ext cx="223838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6019800" y="1676400"/>
            <a:ext cx="2252663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 rot="5400000">
            <a:off x="5884863" y="1809750"/>
            <a:ext cx="269875" cy="317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 rot="5400000">
            <a:off x="8132763" y="1806575"/>
            <a:ext cx="269875" cy="95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Curved Left Arrow 69"/>
          <p:cNvSpPr/>
          <p:nvPr/>
        </p:nvSpPr>
        <p:spPr>
          <a:xfrm rot="20654150">
            <a:off x="7853363" y="3513138"/>
            <a:ext cx="769937" cy="1123950"/>
          </a:xfrm>
          <a:prstGeom prst="curved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>
              <a:solidFill>
                <a:schemeClr val="tx1"/>
              </a:solidFill>
            </a:endParaRPr>
          </a:p>
        </p:txBody>
      </p:sp>
      <p:sp>
        <p:nvSpPr>
          <p:cNvPr id="72" name="Left Arrow 71"/>
          <p:cNvSpPr/>
          <p:nvPr/>
        </p:nvSpPr>
        <p:spPr>
          <a:xfrm>
            <a:off x="6143625" y="4786313"/>
            <a:ext cx="533400" cy="227012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/>
          </a:p>
        </p:txBody>
      </p:sp>
      <p:sp>
        <p:nvSpPr>
          <p:cNvPr id="73" name="Rectangle 72"/>
          <p:cNvSpPr/>
          <p:nvPr/>
        </p:nvSpPr>
        <p:spPr>
          <a:xfrm>
            <a:off x="4937125" y="4570413"/>
            <a:ext cx="1206500" cy="8096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err="1">
                <a:solidFill>
                  <a:schemeClr val="tx1"/>
                </a:solidFill>
                <a:latin typeface="DevLys 010" pitchFamily="2" charset="0"/>
              </a:rPr>
              <a:t>Mkys</a:t>
            </a:r>
            <a:r>
              <a:rPr lang="en-US" sz="1600" dirty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DevLys 010" pitchFamily="2" charset="0"/>
              </a:rPr>
              <a:t>x;s</a:t>
            </a:r>
            <a:r>
              <a:rPr lang="en-US" sz="1600" dirty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DevLys 010" pitchFamily="2" charset="0"/>
              </a:rPr>
              <a:t>erksa</a:t>
            </a:r>
            <a:r>
              <a:rPr lang="en-US" sz="1600" dirty="0">
                <a:solidFill>
                  <a:schemeClr val="tx1"/>
                </a:solidFill>
                <a:latin typeface="DevLys 010" pitchFamily="2" charset="0"/>
              </a:rPr>
              <a:t> dh la[;k ns[</a:t>
            </a:r>
            <a:r>
              <a:rPr lang="en-US" sz="1600" dirty="0" err="1">
                <a:solidFill>
                  <a:schemeClr val="tx1"/>
                </a:solidFill>
                <a:latin typeface="DevLys 010" pitchFamily="2" charset="0"/>
              </a:rPr>
              <a:t>ks</a:t>
            </a:r>
            <a:endParaRPr lang="en-IN" sz="1600" dirty="0">
              <a:solidFill>
                <a:schemeClr val="tx1"/>
              </a:solidFill>
              <a:latin typeface="DevLys 010" pitchFamily="2" charset="0"/>
            </a:endParaRPr>
          </a:p>
        </p:txBody>
      </p:sp>
      <p:sp>
        <p:nvSpPr>
          <p:cNvPr id="74" name="Left Arrow 73"/>
          <p:cNvSpPr/>
          <p:nvPr/>
        </p:nvSpPr>
        <p:spPr>
          <a:xfrm>
            <a:off x="4500563" y="4786313"/>
            <a:ext cx="311150" cy="241300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/>
          </a:p>
        </p:txBody>
      </p:sp>
      <p:sp>
        <p:nvSpPr>
          <p:cNvPr id="38947" name="TextBox 74"/>
          <p:cNvSpPr txBox="1">
            <a:spLocks noChangeArrowheads="1"/>
          </p:cNvSpPr>
          <p:nvPr/>
        </p:nvSpPr>
        <p:spPr bwMode="auto">
          <a:xfrm>
            <a:off x="414338" y="4652963"/>
            <a:ext cx="485775" cy="379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/>
              <a:t>1.</a:t>
            </a:r>
            <a:endParaRPr lang="en-IN" b="1"/>
          </a:p>
        </p:txBody>
      </p:sp>
      <p:sp>
        <p:nvSpPr>
          <p:cNvPr id="38948" name="TextBox 75"/>
          <p:cNvSpPr txBox="1">
            <a:spLocks noChangeArrowheads="1"/>
          </p:cNvSpPr>
          <p:nvPr/>
        </p:nvSpPr>
        <p:spPr bwMode="auto">
          <a:xfrm>
            <a:off x="827088" y="512763"/>
            <a:ext cx="485775" cy="379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/>
              <a:t>2.</a:t>
            </a:r>
            <a:endParaRPr lang="en-IN" b="1"/>
          </a:p>
        </p:txBody>
      </p:sp>
      <p:sp>
        <p:nvSpPr>
          <p:cNvPr id="38949" name="TextBox 76"/>
          <p:cNvSpPr txBox="1">
            <a:spLocks noChangeArrowheads="1"/>
          </p:cNvSpPr>
          <p:nvPr/>
        </p:nvSpPr>
        <p:spPr bwMode="auto">
          <a:xfrm>
            <a:off x="4276725" y="777875"/>
            <a:ext cx="484188" cy="37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/>
              <a:t>3.</a:t>
            </a:r>
            <a:endParaRPr lang="en-IN" b="1"/>
          </a:p>
        </p:txBody>
      </p:sp>
      <p:sp>
        <p:nvSpPr>
          <p:cNvPr id="38950" name="TextBox 77"/>
          <p:cNvSpPr txBox="1">
            <a:spLocks noChangeArrowheads="1"/>
          </p:cNvSpPr>
          <p:nvPr/>
        </p:nvSpPr>
        <p:spPr bwMode="auto">
          <a:xfrm>
            <a:off x="6238875" y="3686175"/>
            <a:ext cx="485775" cy="37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/>
              <a:t>4.</a:t>
            </a:r>
            <a:endParaRPr lang="en-IN" b="1"/>
          </a:p>
        </p:txBody>
      </p:sp>
      <p:sp>
        <p:nvSpPr>
          <p:cNvPr id="38951" name="TextBox 78"/>
          <p:cNvSpPr txBox="1">
            <a:spLocks noChangeArrowheads="1"/>
          </p:cNvSpPr>
          <p:nvPr/>
        </p:nvSpPr>
        <p:spPr bwMode="auto">
          <a:xfrm>
            <a:off x="7532688" y="4046538"/>
            <a:ext cx="485775" cy="379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/>
              <a:t>5.</a:t>
            </a:r>
            <a:endParaRPr lang="en-IN" b="1"/>
          </a:p>
        </p:txBody>
      </p:sp>
      <p:sp>
        <p:nvSpPr>
          <p:cNvPr id="38952" name="TextBox 79"/>
          <p:cNvSpPr txBox="1">
            <a:spLocks noChangeArrowheads="1"/>
          </p:cNvSpPr>
          <p:nvPr/>
        </p:nvSpPr>
        <p:spPr bwMode="auto">
          <a:xfrm>
            <a:off x="3587750" y="4000500"/>
            <a:ext cx="484188" cy="37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/>
              <a:t>6.</a:t>
            </a:r>
            <a:endParaRPr lang="en-IN" b="1"/>
          </a:p>
        </p:txBody>
      </p:sp>
      <p:sp>
        <p:nvSpPr>
          <p:cNvPr id="43" name="Rectangle 42"/>
          <p:cNvSpPr/>
          <p:nvPr/>
        </p:nvSpPr>
        <p:spPr>
          <a:xfrm>
            <a:off x="642938" y="5429250"/>
            <a:ext cx="7929562" cy="642938"/>
          </a:xfrm>
          <a:prstGeom prst="rect">
            <a:avLst/>
          </a:prstGeom>
          <a:solidFill>
            <a:srgbClr val="28EA4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>
                <a:solidFill>
                  <a:schemeClr val="tx1"/>
                </a:solidFill>
                <a:latin typeface="DevLys 010" pitchFamily="2" charset="0"/>
              </a:rPr>
              <a:t>uksV</a:t>
            </a:r>
            <a:r>
              <a:rPr lang="en-US" dirty="0">
                <a:solidFill>
                  <a:schemeClr val="tx1"/>
                </a:solidFill>
                <a:latin typeface="DevLys 010" pitchFamily="2" charset="0"/>
              </a:rPr>
              <a:t>&amp; le; dh </a:t>
            </a:r>
            <a:r>
              <a:rPr lang="en-US" dirty="0" err="1">
                <a:solidFill>
                  <a:schemeClr val="tx1"/>
                </a:solidFill>
                <a:latin typeface="DevLys 010" pitchFamily="2" charset="0"/>
              </a:rPr>
              <a:t>miyC</a:t>
            </a:r>
            <a:r>
              <a:rPr lang="en-US" dirty="0">
                <a:solidFill>
                  <a:schemeClr val="tx1"/>
                </a:solidFill>
                <a:latin typeface="DevLys 010" pitchFamily="2" charset="0"/>
              </a:rPr>
              <a:t>/</a:t>
            </a:r>
            <a:r>
              <a:rPr lang="en-US" dirty="0" err="1">
                <a:solidFill>
                  <a:schemeClr val="tx1"/>
                </a:solidFill>
                <a:latin typeface="DevLys 010" pitchFamily="2" charset="0"/>
              </a:rPr>
              <a:t>krk</a:t>
            </a:r>
            <a:r>
              <a:rPr lang="en-US" dirty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dirty="0">
                <a:solidFill>
                  <a:schemeClr val="tx1"/>
                </a:solidFill>
                <a:latin typeface="DevLys 010" pitchFamily="2" charset="0"/>
              </a:rPr>
              <a:t> v/;k/</a:t>
            </a:r>
            <a:r>
              <a:rPr lang="en-US" dirty="0" err="1">
                <a:solidFill>
                  <a:schemeClr val="tx1"/>
                </a:solidFill>
                <a:latin typeface="DevLys 010" pitchFamily="2" charset="0"/>
              </a:rPr>
              <a:t>khu</a:t>
            </a:r>
            <a:r>
              <a:rPr lang="en-US" dirty="0">
                <a:solidFill>
                  <a:schemeClr val="tx1"/>
                </a:solidFill>
                <a:latin typeface="DevLys 010" pitchFamily="2" charset="0"/>
              </a:rPr>
              <a:t>] </a:t>
            </a:r>
            <a:r>
              <a:rPr lang="en-US" dirty="0" err="1">
                <a:solidFill>
                  <a:schemeClr val="tx1"/>
                </a:solidFill>
                <a:latin typeface="DevLys 010" pitchFamily="2" charset="0"/>
              </a:rPr>
              <a:t>vf</a:t>
            </a:r>
            <a:r>
              <a:rPr lang="en-US" dirty="0">
                <a:solidFill>
                  <a:schemeClr val="tx1"/>
                </a:solidFill>
                <a:latin typeface="DevLys 010" pitchFamily="2" charset="0"/>
              </a:rPr>
              <a:t>/</a:t>
            </a:r>
            <a:r>
              <a:rPr lang="en-US" dirty="0" err="1">
                <a:solidFill>
                  <a:schemeClr val="tx1"/>
                </a:solidFill>
                <a:latin typeface="DevLys 010" pitchFamily="2" charset="0"/>
              </a:rPr>
              <a:t>kd</a:t>
            </a:r>
            <a:r>
              <a:rPr lang="en-US" dirty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DevLys 010" pitchFamily="2" charset="0"/>
              </a:rPr>
              <a:t>ernku</a:t>
            </a:r>
            <a:r>
              <a:rPr lang="en-US" dirty="0">
                <a:solidFill>
                  <a:schemeClr val="tx1"/>
                </a:solidFill>
                <a:latin typeface="DevLys 010" pitchFamily="2" charset="0"/>
              </a:rPr>
              <a:t> dh </a:t>
            </a:r>
            <a:r>
              <a:rPr lang="en-US" dirty="0" err="1">
                <a:solidFill>
                  <a:schemeClr val="tx1"/>
                </a:solidFill>
                <a:latin typeface="DevLys 010" pitchFamily="2" charset="0"/>
              </a:rPr>
              <a:t>fjdkMZ</a:t>
            </a:r>
            <a:r>
              <a:rPr lang="en-US" dirty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DevLys 010" pitchFamily="2" charset="0"/>
              </a:rPr>
              <a:t>djus</a:t>
            </a:r>
            <a:r>
              <a:rPr lang="en-US" dirty="0">
                <a:solidFill>
                  <a:schemeClr val="tx1"/>
                </a:solidFill>
                <a:latin typeface="DevLys 010" pitchFamily="2" charset="0"/>
              </a:rPr>
              <a:t> dh </a:t>
            </a:r>
            <a:r>
              <a:rPr lang="en-US" dirty="0" err="1">
                <a:solidFill>
                  <a:schemeClr val="tx1"/>
                </a:solidFill>
                <a:latin typeface="DevLys 010" pitchFamily="2" charset="0"/>
              </a:rPr>
              <a:t>vuqKk</a:t>
            </a:r>
            <a:r>
              <a:rPr lang="en-US" dirty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DevLys 010" pitchFamily="2" charset="0"/>
              </a:rPr>
              <a:t>nsus</a:t>
            </a:r>
            <a:r>
              <a:rPr lang="en-US" dirty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DevLys 010" pitchFamily="2" charset="0"/>
              </a:rPr>
              <a:t>essa</a:t>
            </a:r>
            <a:r>
              <a:rPr lang="en-US" dirty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DevLys 010" pitchFamily="2" charset="0"/>
              </a:rPr>
              <a:t>dksbZ</a:t>
            </a:r>
            <a:r>
              <a:rPr lang="en-US" dirty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DevLys 010" pitchFamily="2" charset="0"/>
              </a:rPr>
              <a:t>vkifRr</a:t>
            </a:r>
            <a:r>
              <a:rPr lang="en-US" dirty="0">
                <a:solidFill>
                  <a:schemeClr val="tx1"/>
                </a:solidFill>
                <a:latin typeface="DevLys 010" pitchFamily="2" charset="0"/>
              </a:rPr>
              <a:t> ugh </a:t>
            </a:r>
            <a:r>
              <a:rPr lang="en-US" dirty="0" err="1">
                <a:solidFill>
                  <a:schemeClr val="tx1"/>
                </a:solidFill>
                <a:latin typeface="DevLys 010" pitchFamily="2" charset="0"/>
              </a:rPr>
              <a:t>gS</a:t>
            </a:r>
            <a:r>
              <a:rPr lang="en-US" dirty="0">
                <a:solidFill>
                  <a:schemeClr val="tx1"/>
                </a:solidFill>
                <a:latin typeface="DevLys 010" pitchFamily="2" charset="0"/>
              </a:rPr>
              <a:t> ;g </a:t>
            </a:r>
            <a:r>
              <a:rPr lang="en-US" dirty="0" err="1">
                <a:solidFill>
                  <a:schemeClr val="tx1"/>
                </a:solidFill>
                <a:latin typeface="DevLys 010" pitchFamily="2" charset="0"/>
              </a:rPr>
              <a:t>vko’;d</a:t>
            </a:r>
            <a:r>
              <a:rPr lang="en-US" dirty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DevLys 010" pitchFamily="2" charset="0"/>
              </a:rPr>
              <a:t>gS</a:t>
            </a:r>
            <a:r>
              <a:rPr lang="en-US" dirty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DevLys 010" pitchFamily="2" charset="0"/>
              </a:rPr>
              <a:t>fd</a:t>
            </a:r>
            <a:r>
              <a:rPr lang="en-US" dirty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DevLys 010" pitchFamily="2" charset="0"/>
              </a:rPr>
              <a:t>izR;sd</a:t>
            </a:r>
            <a:r>
              <a:rPr lang="en-US" dirty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DevLys 010" pitchFamily="2" charset="0"/>
              </a:rPr>
              <a:t>vH;FkhZ</a:t>
            </a:r>
            <a:r>
              <a:rPr lang="en-US" dirty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dirty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DevLys 010" pitchFamily="2" charset="0"/>
              </a:rPr>
              <a:t>fjdkMZ</a:t>
            </a:r>
            <a:r>
              <a:rPr lang="en-US" dirty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DevLys 010" pitchFamily="2" charset="0"/>
              </a:rPr>
              <a:t>fd;s</a:t>
            </a:r>
            <a:r>
              <a:rPr lang="en-US" dirty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DevLys 010" pitchFamily="2" charset="0"/>
              </a:rPr>
              <a:t>x;s</a:t>
            </a:r>
            <a:r>
              <a:rPr lang="en-US" dirty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DevLys 010" pitchFamily="2" charset="0"/>
              </a:rPr>
              <a:t>erksa</a:t>
            </a:r>
            <a:r>
              <a:rPr lang="en-US" dirty="0">
                <a:solidFill>
                  <a:schemeClr val="tx1"/>
                </a:solidFill>
                <a:latin typeface="DevLys 010" pitchFamily="2" charset="0"/>
              </a:rPr>
              <a:t> dh la[;k </a:t>
            </a:r>
            <a:r>
              <a:rPr lang="en-US" dirty="0" err="1">
                <a:solidFill>
                  <a:schemeClr val="tx1"/>
                </a:solidFill>
                <a:latin typeface="DevLys 010" pitchFamily="2" charset="0"/>
              </a:rPr>
              <a:t>leku</a:t>
            </a:r>
            <a:r>
              <a:rPr lang="en-US" dirty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DevLys 010" pitchFamily="2" charset="0"/>
              </a:rPr>
              <a:t>gksuh</a:t>
            </a:r>
            <a:r>
              <a:rPr lang="en-US" dirty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DevLys 010" pitchFamily="2" charset="0"/>
              </a:rPr>
              <a:t>pkfg;s</a:t>
            </a:r>
            <a:r>
              <a:rPr lang="en-US" dirty="0">
                <a:solidFill>
                  <a:schemeClr val="tx1"/>
                </a:solidFill>
                <a:latin typeface="DevLys 010" pitchFamily="2" charset="0"/>
              </a:rPr>
              <a:t> A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45" name="Oval 44"/>
          <p:cNvSpPr/>
          <p:nvPr/>
        </p:nvSpPr>
        <p:spPr>
          <a:xfrm>
            <a:off x="481013" y="836613"/>
            <a:ext cx="1268412" cy="1066800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>
                <a:solidFill>
                  <a:schemeClr val="tx1"/>
                </a:solidFill>
                <a:latin typeface="DevLys 010" pitchFamily="2" charset="0"/>
              </a:rPr>
              <a:t>iksfyx</a:t>
            </a:r>
            <a:r>
              <a:rPr lang="en-US" dirty="0">
                <a:solidFill>
                  <a:schemeClr val="tx1"/>
                </a:solidFill>
                <a:latin typeface="DevLys 010" pitchFamily="2" charset="0"/>
              </a:rPr>
              <a:t> ,</a:t>
            </a:r>
            <a:r>
              <a:rPr lang="en-US" dirty="0" err="1">
                <a:solidFill>
                  <a:schemeClr val="tx1"/>
                </a:solidFill>
                <a:latin typeface="DevLys 010" pitchFamily="2" charset="0"/>
              </a:rPr>
              <a:t>stsUV</a:t>
            </a:r>
            <a:r>
              <a:rPr lang="en-US" dirty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DevLys 010" pitchFamily="2" charset="0"/>
              </a:rPr>
              <a:t>nck;sxk</a:t>
            </a:r>
            <a:endParaRPr lang="en-IN" dirty="0">
              <a:solidFill>
                <a:schemeClr val="tx1"/>
              </a:solidFill>
              <a:latin typeface="DevLys 010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503238" y="500063"/>
            <a:ext cx="8183562" cy="714375"/>
          </a:xfrm>
          <a:solidFill>
            <a:schemeClr val="accent6">
              <a:lumMod val="40000"/>
              <a:lumOff val="60000"/>
            </a:schemeClr>
          </a:solidFill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fn[</a:t>
            </a:r>
            <a:r>
              <a:rPr lang="en-US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kkoVh</a:t>
            </a: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 </a:t>
            </a:r>
            <a:r>
              <a:rPr lang="en-US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ernku</a:t>
            </a: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 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76B570-4F4B-44A2-A553-A74A6C1FB3E1}" type="slidenum">
              <a:rPr lang="en-IN"/>
              <a:pPr>
                <a:defRPr/>
              </a:pPr>
              <a:t>80</a:t>
            </a:fld>
            <a:endParaRPr lang="en-IN"/>
          </a:p>
        </p:txBody>
      </p:sp>
      <p:sp>
        <p:nvSpPr>
          <p:cNvPr id="7" name="AutoShape 4"/>
          <p:cNvSpPr>
            <a:spLocks noChangeArrowheads="1"/>
          </p:cNvSpPr>
          <p:nvPr/>
        </p:nvSpPr>
        <p:spPr bwMode="auto">
          <a:xfrm>
            <a:off x="5148263" y="1285875"/>
            <a:ext cx="3424237" cy="1457325"/>
          </a:xfrm>
          <a:prstGeom prst="roundRect">
            <a:avLst>
              <a:gd name="adj" fmla="val 16667"/>
            </a:avLst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lIns="84088" tIns="42044" rIns="84088" bIns="42044" anchor="ctr"/>
          <a:lstStyle/>
          <a:p>
            <a:pPr algn="ctr" defTabSz="8413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rgbClr val="FFFF00"/>
                </a:solidFill>
                <a:latin typeface="DevLys 010" pitchFamily="2" charset="0"/>
                <a:cs typeface="Cambria"/>
              </a:rPr>
              <a:t>fn[</a:t>
            </a:r>
            <a:r>
              <a:rPr lang="en-US" sz="2400" b="1" dirty="0" err="1">
                <a:solidFill>
                  <a:srgbClr val="FFFF00"/>
                </a:solidFill>
                <a:latin typeface="DevLys 010" pitchFamily="2" charset="0"/>
                <a:cs typeface="Cambria"/>
              </a:rPr>
              <a:t>kkoVh</a:t>
            </a:r>
            <a:r>
              <a:rPr lang="en-US" sz="2400" b="1" dirty="0">
                <a:solidFill>
                  <a:srgbClr val="FFFF00"/>
                </a:solidFill>
                <a:latin typeface="DevLys 010" pitchFamily="2" charset="0"/>
                <a:cs typeface="Cambria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DevLys 010" pitchFamily="2" charset="0"/>
                <a:cs typeface="Cambria"/>
              </a:rPr>
              <a:t>ernku</a:t>
            </a:r>
            <a:r>
              <a:rPr lang="en-US" sz="2400" b="1" dirty="0">
                <a:solidFill>
                  <a:srgbClr val="FFFF00"/>
                </a:solidFill>
                <a:latin typeface="DevLys 010" pitchFamily="2" charset="0"/>
                <a:cs typeface="Cambria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DevLys 010" pitchFamily="2" charset="0"/>
                <a:cs typeface="Cambria"/>
              </a:rPr>
              <a:t>lekIr</a:t>
            </a:r>
            <a:r>
              <a:rPr lang="en-US" sz="2400" b="1" dirty="0">
                <a:solidFill>
                  <a:srgbClr val="FFFF00"/>
                </a:solidFill>
                <a:latin typeface="DevLys 010" pitchFamily="2" charset="0"/>
                <a:cs typeface="Cambria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DevLys 010" pitchFamily="2" charset="0"/>
                <a:cs typeface="Cambria"/>
              </a:rPr>
              <a:t>djus</a:t>
            </a:r>
            <a:r>
              <a:rPr lang="en-US" sz="2400" b="1" dirty="0">
                <a:solidFill>
                  <a:srgbClr val="FFFF00"/>
                </a:solidFill>
                <a:latin typeface="DevLys 010" pitchFamily="2" charset="0"/>
                <a:cs typeface="Cambria"/>
              </a:rPr>
              <a:t> ds </a:t>
            </a:r>
            <a:r>
              <a:rPr lang="en-US" sz="2400" b="1" dirty="0" err="1">
                <a:solidFill>
                  <a:srgbClr val="FFFF00"/>
                </a:solidFill>
                <a:latin typeface="DevLys 010" pitchFamily="2" charset="0"/>
                <a:cs typeface="Cambria"/>
              </a:rPr>
              <a:t>fy;s</a:t>
            </a:r>
            <a:r>
              <a:rPr lang="en-US" sz="2400" b="1" dirty="0">
                <a:solidFill>
                  <a:srgbClr val="FFFF00"/>
                </a:solidFill>
                <a:latin typeface="DevLys 010" pitchFamily="2" charset="0"/>
                <a:cs typeface="Cambria"/>
              </a:rPr>
              <a:t> </a:t>
            </a:r>
            <a:r>
              <a:rPr lang="en-US" sz="3600" b="1" dirty="0" err="1">
                <a:latin typeface="DevLys 010" pitchFamily="2" charset="0"/>
                <a:cs typeface="Cambria"/>
              </a:rPr>
              <a:t>Dykst</a:t>
            </a:r>
            <a:r>
              <a:rPr lang="en-US" sz="2400" b="1" dirty="0">
                <a:solidFill>
                  <a:srgbClr val="FFFF00"/>
                </a:solidFill>
                <a:latin typeface="DevLys 010" pitchFamily="2" charset="0"/>
                <a:cs typeface="Cambria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DevLys 010" pitchFamily="2" charset="0"/>
                <a:cs typeface="Cambria"/>
              </a:rPr>
              <a:t>cVu</a:t>
            </a:r>
            <a:r>
              <a:rPr lang="en-US" sz="2400" b="1" dirty="0">
                <a:solidFill>
                  <a:srgbClr val="FFFF00"/>
                </a:solidFill>
                <a:latin typeface="DevLys 010" pitchFamily="2" charset="0"/>
                <a:cs typeface="Cambria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DevLys 010" pitchFamily="2" charset="0"/>
                <a:cs typeface="Cambria"/>
              </a:rPr>
              <a:t>dks</a:t>
            </a:r>
            <a:r>
              <a:rPr lang="en-US" sz="2400" b="1" dirty="0">
                <a:solidFill>
                  <a:srgbClr val="FFFF00"/>
                </a:solidFill>
                <a:latin typeface="DevLys 010" pitchFamily="2" charset="0"/>
                <a:cs typeface="Cambria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DevLys 010" pitchFamily="2" charset="0"/>
                <a:cs typeface="Cambria"/>
              </a:rPr>
              <a:t>nck;s</a:t>
            </a:r>
            <a:endParaRPr lang="en-US" sz="2400" b="1" dirty="0">
              <a:solidFill>
                <a:srgbClr val="FFFF00"/>
              </a:solidFill>
              <a:latin typeface="DevLys 010" pitchFamily="2" charset="0"/>
              <a:cs typeface="Cambria"/>
            </a:endParaRPr>
          </a:p>
        </p:txBody>
      </p:sp>
      <p:sp>
        <p:nvSpPr>
          <p:cNvPr id="8" name="AutoShape 5"/>
          <p:cNvSpPr>
            <a:spLocks noChangeArrowheads="1"/>
          </p:cNvSpPr>
          <p:nvPr/>
        </p:nvSpPr>
        <p:spPr bwMode="auto">
          <a:xfrm>
            <a:off x="5205413" y="2928938"/>
            <a:ext cx="3367087" cy="2535237"/>
          </a:xfrm>
          <a:prstGeom prst="roundRect">
            <a:avLst>
              <a:gd name="adj" fmla="val 16667"/>
            </a:avLst>
          </a:prstGeom>
          <a:solidFill>
            <a:schemeClr val="accent5">
              <a:lumMod val="60000"/>
              <a:lumOff val="4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lIns="84088" tIns="42044" rIns="84088" bIns="42044" anchor="ctr"/>
          <a:lstStyle/>
          <a:p>
            <a:pPr algn="ctr" defTabSz="8413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 err="1">
                <a:solidFill>
                  <a:schemeClr val="accent1">
                    <a:lumMod val="75000"/>
                  </a:schemeClr>
                </a:solidFill>
                <a:latin typeface="DevLys 010" pitchFamily="2" charset="0"/>
                <a:cs typeface="Cambria"/>
              </a:rPr>
              <a:t>csysV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DevLys 010" pitchFamily="2" charset="0"/>
                <a:cs typeface="Cambria"/>
              </a:rPr>
              <a:t> </a:t>
            </a:r>
            <a:r>
              <a:rPr lang="en-US" sz="2800" b="1" dirty="0" err="1">
                <a:solidFill>
                  <a:schemeClr val="accent1">
                    <a:lumMod val="75000"/>
                  </a:schemeClr>
                </a:solidFill>
                <a:latin typeface="DevLys 010" pitchFamily="2" charset="0"/>
                <a:cs typeface="Cambria"/>
              </a:rPr>
              <a:t>cVu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DevLys 010" pitchFamily="2" charset="0"/>
                <a:cs typeface="Cambria"/>
              </a:rPr>
              <a:t> </a:t>
            </a:r>
            <a:r>
              <a:rPr lang="en-US" b="1" dirty="0" err="1">
                <a:solidFill>
                  <a:srgbClr val="FFFF00"/>
                </a:solidFill>
                <a:latin typeface="DevLys 010" pitchFamily="2" charset="0"/>
                <a:cs typeface="Cambria"/>
              </a:rPr>
              <a:t>dks</a:t>
            </a:r>
            <a:r>
              <a:rPr lang="en-US" b="1" dirty="0">
                <a:solidFill>
                  <a:srgbClr val="FFFF00"/>
                </a:solidFill>
                <a:latin typeface="DevLys 010" pitchFamily="2" charset="0"/>
                <a:cs typeface="Cambria"/>
              </a:rPr>
              <a:t> </a:t>
            </a:r>
            <a:r>
              <a:rPr lang="en-US" b="1" dirty="0" err="1">
                <a:solidFill>
                  <a:srgbClr val="FFFF00"/>
                </a:solidFill>
                <a:latin typeface="DevLys 010" pitchFamily="2" charset="0"/>
                <a:cs typeface="Cambria"/>
              </a:rPr>
              <a:t>nckdj</a:t>
            </a:r>
            <a:r>
              <a:rPr lang="en-US" b="1" dirty="0">
                <a:solidFill>
                  <a:srgbClr val="FFFF00"/>
                </a:solidFill>
                <a:latin typeface="DevLys 010" pitchFamily="2" charset="0"/>
                <a:cs typeface="Cambria"/>
              </a:rPr>
              <a:t> fn[</a:t>
            </a:r>
            <a:r>
              <a:rPr lang="en-US" b="1" dirty="0" err="1">
                <a:solidFill>
                  <a:srgbClr val="FFFF00"/>
                </a:solidFill>
                <a:latin typeface="DevLys 010" pitchFamily="2" charset="0"/>
                <a:cs typeface="Cambria"/>
              </a:rPr>
              <a:t>kk;s</a:t>
            </a:r>
            <a:r>
              <a:rPr lang="en-US" b="1" dirty="0">
                <a:solidFill>
                  <a:srgbClr val="FFFF00"/>
                </a:solidFill>
                <a:latin typeface="DevLys 010" pitchFamily="2" charset="0"/>
                <a:cs typeface="Cambria"/>
              </a:rPr>
              <a:t> </a:t>
            </a:r>
            <a:r>
              <a:rPr lang="en-US" b="1" dirty="0" err="1">
                <a:solidFill>
                  <a:srgbClr val="FFFF00"/>
                </a:solidFill>
                <a:latin typeface="DevLys 010" pitchFamily="2" charset="0"/>
                <a:cs typeface="Cambria"/>
              </a:rPr>
              <a:t>fd</a:t>
            </a:r>
            <a:r>
              <a:rPr lang="en-US" b="1" dirty="0">
                <a:solidFill>
                  <a:srgbClr val="FFFF00"/>
                </a:solidFill>
                <a:latin typeface="DevLys 010" pitchFamily="2" charset="0"/>
                <a:cs typeface="Cambria"/>
              </a:rPr>
              <a:t> </a:t>
            </a:r>
            <a:r>
              <a:rPr lang="en-US" sz="2800" b="1" u="sng" dirty="0" err="1">
                <a:solidFill>
                  <a:srgbClr val="000000"/>
                </a:solidFill>
                <a:latin typeface="DevLys 010" pitchFamily="2" charset="0"/>
                <a:cs typeface="Cambria"/>
              </a:rPr>
              <a:t>Dykst</a:t>
            </a:r>
            <a:r>
              <a:rPr lang="en-US" sz="2800" b="1" u="sng" dirty="0">
                <a:solidFill>
                  <a:srgbClr val="000000"/>
                </a:solidFill>
                <a:latin typeface="DevLys 010" pitchFamily="2" charset="0"/>
                <a:cs typeface="Cambria"/>
              </a:rPr>
              <a:t> </a:t>
            </a:r>
            <a:r>
              <a:rPr lang="en-US" sz="2800" b="1" u="sng" dirty="0" err="1">
                <a:solidFill>
                  <a:srgbClr val="000000"/>
                </a:solidFill>
                <a:latin typeface="DevLys 010" pitchFamily="2" charset="0"/>
                <a:cs typeface="Cambria"/>
              </a:rPr>
              <a:t>cVu</a:t>
            </a:r>
            <a:r>
              <a:rPr lang="en-US" sz="2800" b="1" u="sng" dirty="0">
                <a:solidFill>
                  <a:srgbClr val="000000"/>
                </a:solidFill>
                <a:latin typeface="DevLys 010" pitchFamily="2" charset="0"/>
                <a:cs typeface="Cambria"/>
              </a:rPr>
              <a:t> </a:t>
            </a:r>
            <a:r>
              <a:rPr lang="en-US" b="1" dirty="0" err="1">
                <a:solidFill>
                  <a:srgbClr val="FFFF00"/>
                </a:solidFill>
                <a:latin typeface="DevLys 010" pitchFamily="2" charset="0"/>
                <a:cs typeface="Cambria"/>
              </a:rPr>
              <a:t>nckus</a:t>
            </a:r>
            <a:r>
              <a:rPr lang="en-US" b="1" dirty="0">
                <a:solidFill>
                  <a:srgbClr val="FFFF00"/>
                </a:solidFill>
                <a:latin typeface="DevLys 010" pitchFamily="2" charset="0"/>
                <a:cs typeface="Cambria"/>
              </a:rPr>
              <a:t> </a:t>
            </a:r>
            <a:r>
              <a:rPr lang="en-US" b="1" dirty="0" err="1">
                <a:solidFill>
                  <a:srgbClr val="FFFF00"/>
                </a:solidFill>
                <a:latin typeface="DevLys 010" pitchFamily="2" charset="0"/>
                <a:cs typeface="Cambria"/>
              </a:rPr>
              <a:t>ds</a:t>
            </a:r>
            <a:r>
              <a:rPr lang="en-US" b="1" dirty="0">
                <a:solidFill>
                  <a:srgbClr val="FFFF00"/>
                </a:solidFill>
                <a:latin typeface="DevLys 010" pitchFamily="2" charset="0"/>
                <a:cs typeface="Cambria"/>
              </a:rPr>
              <a:t> </a:t>
            </a:r>
            <a:r>
              <a:rPr lang="en-US" b="1" dirty="0" err="1">
                <a:solidFill>
                  <a:srgbClr val="FFFF00"/>
                </a:solidFill>
                <a:latin typeface="DevLys 010" pitchFamily="2" charset="0"/>
                <a:cs typeface="Cambria"/>
              </a:rPr>
              <a:t>Ik’pkr</a:t>
            </a:r>
            <a:r>
              <a:rPr lang="en-US" b="1" dirty="0">
                <a:solidFill>
                  <a:srgbClr val="FFFF00"/>
                </a:solidFill>
                <a:latin typeface="DevLys 010" pitchFamily="2" charset="0"/>
                <a:cs typeface="Cambria"/>
              </a:rPr>
              <a:t> ,d </a:t>
            </a:r>
            <a:r>
              <a:rPr lang="en-US" b="1" dirty="0" err="1">
                <a:solidFill>
                  <a:srgbClr val="FFFF00"/>
                </a:solidFill>
                <a:latin typeface="DevLys 010" pitchFamily="2" charset="0"/>
                <a:cs typeface="Cambria"/>
              </a:rPr>
              <a:t>Hkh</a:t>
            </a:r>
            <a:r>
              <a:rPr lang="en-US" b="1" dirty="0">
                <a:solidFill>
                  <a:srgbClr val="FFFF00"/>
                </a:solidFill>
                <a:latin typeface="DevLys 010" pitchFamily="2" charset="0"/>
                <a:cs typeface="Cambria"/>
              </a:rPr>
              <a:t> </a:t>
            </a:r>
            <a:r>
              <a:rPr lang="en-US" b="1" dirty="0" err="1">
                <a:solidFill>
                  <a:srgbClr val="FFFF00"/>
                </a:solidFill>
                <a:latin typeface="DevLys 010" pitchFamily="2" charset="0"/>
                <a:cs typeface="Cambria"/>
              </a:rPr>
              <a:t>cksV</a:t>
            </a:r>
            <a:r>
              <a:rPr lang="en-US" b="1" dirty="0">
                <a:solidFill>
                  <a:srgbClr val="FFFF00"/>
                </a:solidFill>
                <a:latin typeface="DevLys 010" pitchFamily="2" charset="0"/>
                <a:cs typeface="Cambria"/>
              </a:rPr>
              <a:t> ugh My </a:t>
            </a:r>
            <a:r>
              <a:rPr lang="en-US" b="1" err="1">
                <a:solidFill>
                  <a:srgbClr val="FFFF00"/>
                </a:solidFill>
                <a:latin typeface="DevLys 010" pitchFamily="2" charset="0"/>
                <a:cs typeface="Cambria"/>
              </a:rPr>
              <a:t>ldrk</a:t>
            </a:r>
            <a:r>
              <a:rPr lang="en-US" b="1">
                <a:solidFill>
                  <a:srgbClr val="FFFF00"/>
                </a:solidFill>
                <a:latin typeface="DevLys 010" pitchFamily="2" charset="0"/>
                <a:cs typeface="Cambria"/>
              </a:rPr>
              <a:t> </a:t>
            </a:r>
            <a:r>
              <a:rPr lang="en-US" b="1" smtClean="0">
                <a:solidFill>
                  <a:srgbClr val="FFFF00"/>
                </a:solidFill>
                <a:latin typeface="DevLys 010" pitchFamily="2" charset="0"/>
                <a:cs typeface="Cambria"/>
              </a:rPr>
              <a:t>gSA </a:t>
            </a:r>
            <a:r>
              <a:rPr lang="en-US" b="1" dirty="0" err="1">
                <a:solidFill>
                  <a:srgbClr val="FFFF00"/>
                </a:solidFill>
                <a:latin typeface="DevLys 010" pitchFamily="2" charset="0"/>
                <a:cs typeface="Cambria"/>
              </a:rPr>
              <a:t>csysV</a:t>
            </a:r>
            <a:r>
              <a:rPr lang="en-US" b="1" dirty="0">
                <a:solidFill>
                  <a:srgbClr val="FFFF00"/>
                </a:solidFill>
                <a:latin typeface="DevLys 010" pitchFamily="2" charset="0"/>
                <a:cs typeface="Cambria"/>
              </a:rPr>
              <a:t> </a:t>
            </a:r>
            <a:r>
              <a:rPr lang="en-US" b="1" dirty="0" err="1">
                <a:solidFill>
                  <a:srgbClr val="FFFF00"/>
                </a:solidFill>
                <a:latin typeface="DevLys 010" pitchFamily="2" charset="0"/>
                <a:cs typeface="Cambria"/>
              </a:rPr>
              <a:t>cVu</a:t>
            </a:r>
            <a:r>
              <a:rPr lang="en-US" b="1" dirty="0">
                <a:solidFill>
                  <a:srgbClr val="FFFF00"/>
                </a:solidFill>
                <a:latin typeface="DevLys 010" pitchFamily="2" charset="0"/>
                <a:cs typeface="Cambria"/>
              </a:rPr>
              <a:t> </a:t>
            </a:r>
            <a:r>
              <a:rPr lang="en-US" b="1" dirty="0" err="1">
                <a:solidFill>
                  <a:srgbClr val="FFFF00"/>
                </a:solidFill>
                <a:latin typeface="DevLys 010" pitchFamily="2" charset="0"/>
                <a:cs typeface="Cambria"/>
              </a:rPr>
              <a:t>nckus</a:t>
            </a:r>
            <a:r>
              <a:rPr lang="en-US" b="1" dirty="0">
                <a:solidFill>
                  <a:srgbClr val="FFFF00"/>
                </a:solidFill>
                <a:latin typeface="DevLys 010" pitchFamily="2" charset="0"/>
                <a:cs typeface="Cambria"/>
              </a:rPr>
              <a:t> </a:t>
            </a:r>
            <a:r>
              <a:rPr lang="en-US" b="1" dirty="0" err="1">
                <a:solidFill>
                  <a:srgbClr val="FFFF00"/>
                </a:solidFill>
                <a:latin typeface="DevLys 010" pitchFamily="2" charset="0"/>
                <a:cs typeface="Cambria"/>
              </a:rPr>
              <a:t>ij</a:t>
            </a:r>
            <a:r>
              <a:rPr lang="en-US" b="1" dirty="0">
                <a:solidFill>
                  <a:srgbClr val="FFFF00"/>
                </a:solidFill>
                <a:latin typeface="DevLys 010" pitchFamily="2" charset="0"/>
                <a:cs typeface="Cambria"/>
              </a:rPr>
              <a:t> </a:t>
            </a:r>
            <a:r>
              <a:rPr lang="en-US" b="1" dirty="0" err="1">
                <a:solidFill>
                  <a:srgbClr val="FFFF00"/>
                </a:solidFill>
                <a:latin typeface="DevLys 010" pitchFamily="2" charset="0"/>
                <a:cs typeface="Cambria"/>
              </a:rPr>
              <a:t>izn’kZu</a:t>
            </a:r>
            <a:r>
              <a:rPr lang="en-US" b="1" dirty="0">
                <a:solidFill>
                  <a:srgbClr val="FFFF00"/>
                </a:solidFill>
                <a:latin typeface="DevLys 010" pitchFamily="2" charset="0"/>
                <a:cs typeface="Cambria"/>
              </a:rPr>
              <a:t> [</a:t>
            </a:r>
            <a:r>
              <a:rPr lang="en-US" b="1" dirty="0" err="1">
                <a:solidFill>
                  <a:srgbClr val="FFFF00"/>
                </a:solidFill>
                <a:latin typeface="DevLys 010" pitchFamily="2" charset="0"/>
                <a:cs typeface="Cambria"/>
              </a:rPr>
              <a:t>k.M</a:t>
            </a:r>
            <a:r>
              <a:rPr lang="en-US" b="1" dirty="0">
                <a:solidFill>
                  <a:srgbClr val="FFFF00"/>
                </a:solidFill>
                <a:latin typeface="DevLys 010" pitchFamily="2" charset="0"/>
                <a:cs typeface="Cambria"/>
              </a:rPr>
              <a:t> </a:t>
            </a:r>
            <a:r>
              <a:rPr lang="en-US" b="1" dirty="0" err="1">
                <a:solidFill>
                  <a:srgbClr val="FFFF00"/>
                </a:solidFill>
                <a:latin typeface="DevLys 010" pitchFamily="2" charset="0"/>
                <a:cs typeface="Cambria"/>
              </a:rPr>
              <a:t>esa</a:t>
            </a:r>
            <a:r>
              <a:rPr lang="en-US" b="1" dirty="0">
                <a:solidFill>
                  <a:srgbClr val="FFFF00"/>
                </a:solidFill>
                <a:latin typeface="DevLys 010" pitchFamily="2" charset="0"/>
                <a:cs typeface="Cambria"/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  <a:latin typeface="+mn-lt"/>
                <a:cs typeface="Cambria"/>
              </a:rPr>
              <a:t>Invalid operation</a:t>
            </a:r>
            <a:r>
              <a:rPr lang="en-US" b="1" dirty="0" smtClean="0">
                <a:solidFill>
                  <a:srgbClr val="FFFF00"/>
                </a:solidFill>
                <a:latin typeface="DevLys 010" pitchFamily="2" charset="0"/>
                <a:cs typeface="Cambria"/>
              </a:rPr>
              <a:t> </a:t>
            </a:r>
            <a:r>
              <a:rPr lang="en-US" b="1" dirty="0" err="1">
                <a:solidFill>
                  <a:srgbClr val="FFFF00"/>
                </a:solidFill>
                <a:latin typeface="DevLys 010" pitchFamily="2" charset="0"/>
                <a:cs typeface="Cambria"/>
              </a:rPr>
              <a:t>fy</a:t>
            </a:r>
            <a:r>
              <a:rPr lang="en-US" b="1" dirty="0">
                <a:solidFill>
                  <a:srgbClr val="FFFF00"/>
                </a:solidFill>
                <a:latin typeface="DevLys 010" pitchFamily="2" charset="0"/>
                <a:cs typeface="Cambria"/>
              </a:rPr>
              <a:t>[</a:t>
            </a:r>
            <a:r>
              <a:rPr lang="en-US" b="1" dirty="0" err="1">
                <a:solidFill>
                  <a:srgbClr val="FFFF00"/>
                </a:solidFill>
                <a:latin typeface="DevLys 010" pitchFamily="2" charset="0"/>
                <a:cs typeface="Cambria"/>
              </a:rPr>
              <a:t>kk</a:t>
            </a:r>
            <a:r>
              <a:rPr lang="en-US" b="1" dirty="0">
                <a:solidFill>
                  <a:srgbClr val="FFFF00"/>
                </a:solidFill>
                <a:latin typeface="DevLys 010" pitchFamily="2" charset="0"/>
                <a:cs typeface="Cambria"/>
              </a:rPr>
              <a:t> </a:t>
            </a:r>
            <a:r>
              <a:rPr lang="en-US" b="1" dirty="0" err="1">
                <a:solidFill>
                  <a:srgbClr val="FFFF00"/>
                </a:solidFill>
                <a:latin typeface="DevLys 010" pitchFamily="2" charset="0"/>
                <a:cs typeface="Cambria"/>
              </a:rPr>
              <a:t>gqvk</a:t>
            </a:r>
            <a:r>
              <a:rPr lang="en-US" b="1" dirty="0">
                <a:solidFill>
                  <a:srgbClr val="FFFF00"/>
                </a:solidFill>
                <a:latin typeface="DevLys 010" pitchFamily="2" charset="0"/>
                <a:cs typeface="Cambria"/>
              </a:rPr>
              <a:t> fn[</a:t>
            </a:r>
            <a:r>
              <a:rPr lang="en-US" b="1" dirty="0" err="1">
                <a:solidFill>
                  <a:srgbClr val="FFFF00"/>
                </a:solidFill>
                <a:latin typeface="DevLys 010" pitchFamily="2" charset="0"/>
                <a:cs typeface="Cambria"/>
              </a:rPr>
              <a:t>ksxk</a:t>
            </a:r>
            <a:endParaRPr lang="en-US" b="1" dirty="0">
              <a:solidFill>
                <a:srgbClr val="FFFF00"/>
              </a:solidFill>
              <a:latin typeface="DevLys 010" pitchFamily="2" charset="0"/>
              <a:cs typeface="Cambria"/>
            </a:endParaRPr>
          </a:p>
        </p:txBody>
      </p:sp>
      <p:sp>
        <p:nvSpPr>
          <p:cNvPr id="10" name="Donut 9"/>
          <p:cNvSpPr/>
          <p:nvPr/>
        </p:nvSpPr>
        <p:spPr>
          <a:xfrm>
            <a:off x="2771775" y="2492375"/>
            <a:ext cx="985838" cy="985838"/>
          </a:xfrm>
          <a:prstGeom prst="donut">
            <a:avLst>
              <a:gd name="adj" fmla="val 8306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11" name="Action Button: Return 10">
            <a:hlinkClick r:id="rId2" action="ppaction://hlinksldjump" highlightClick="1">
              <a:snd r:embed="rId3" name="Doorbell"/>
            </a:hlinkClick>
          </p:cNvPr>
          <p:cNvSpPr/>
          <p:nvPr/>
        </p:nvSpPr>
        <p:spPr>
          <a:xfrm>
            <a:off x="8802688" y="6510338"/>
            <a:ext cx="354012" cy="347662"/>
          </a:xfrm>
          <a:prstGeom prst="actionButtonRetur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39945" name="Picture 10" descr="E:\NEW EVM FOTO\100_8765.JPG"/>
          <p:cNvPicPr>
            <a:picLocks noChangeAspect="1" noChangeArrowheads="1"/>
          </p:cNvPicPr>
          <p:nvPr/>
        </p:nvPicPr>
        <p:blipFill>
          <a:blip r:embed="rId4"/>
          <a:srcRect b="12597"/>
          <a:stretch>
            <a:fillRect/>
          </a:stretch>
        </p:blipFill>
        <p:spPr bwMode="auto">
          <a:xfrm>
            <a:off x="525463" y="1277938"/>
            <a:ext cx="4478337" cy="400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Donut 13"/>
          <p:cNvSpPr/>
          <p:nvPr/>
        </p:nvSpPr>
        <p:spPr>
          <a:xfrm>
            <a:off x="2268538" y="2349500"/>
            <a:ext cx="1727200" cy="1439863"/>
          </a:xfrm>
          <a:prstGeom prst="donut">
            <a:avLst>
              <a:gd name="adj" fmla="val 8306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CC2CA3-2D4D-403C-AB69-31E7B0F6EC5E}" type="slidenum">
              <a:rPr lang="en-IN" smtClean="0"/>
              <a:pPr>
                <a:defRPr/>
              </a:pPr>
              <a:t>81</a:t>
            </a:fld>
            <a:endParaRPr lang="en-IN"/>
          </a:p>
        </p:txBody>
      </p:sp>
      <p:sp>
        <p:nvSpPr>
          <p:cNvPr id="6" name="Rectangle 5"/>
          <p:cNvSpPr/>
          <p:nvPr/>
        </p:nvSpPr>
        <p:spPr>
          <a:xfrm>
            <a:off x="3595688" y="1412875"/>
            <a:ext cx="2055812" cy="61118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CLOSING </a:t>
            </a:r>
          </a:p>
        </p:txBody>
      </p:sp>
      <p:sp>
        <p:nvSpPr>
          <p:cNvPr id="7" name="Rectangle 6"/>
          <p:cNvSpPr/>
          <p:nvPr/>
        </p:nvSpPr>
        <p:spPr>
          <a:xfrm>
            <a:off x="3595688" y="3500438"/>
            <a:ext cx="2055812" cy="649287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NUMBER OF </a:t>
            </a: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POST </a:t>
            </a:r>
            <a:r>
              <a:rPr 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9" name="Rectangle 8"/>
          <p:cNvSpPr/>
          <p:nvPr/>
        </p:nvSpPr>
        <p:spPr>
          <a:xfrm>
            <a:off x="3595688" y="4221163"/>
            <a:ext cx="2055812" cy="6477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TOTAL </a:t>
            </a:r>
            <a:r>
              <a:rPr lang="en-US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VOTERS </a:t>
            </a:r>
            <a:r>
              <a:rPr lang="en-US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500</a:t>
            </a:r>
            <a:endPara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3595688" y="2133600"/>
            <a:ext cx="2055812" cy="61118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DTE- 29-08-14 TME- </a:t>
            </a:r>
            <a:r>
              <a:rPr lang="en-US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17-00-00 </a:t>
            </a:r>
            <a:endPara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3595688" y="2816225"/>
            <a:ext cx="2055812" cy="612775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SL. </a:t>
            </a:r>
            <a:r>
              <a:rPr lang="en-US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NO-P </a:t>
            </a:r>
            <a:r>
              <a:rPr lang="en-US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12814 </a:t>
            </a:r>
            <a:r>
              <a:rPr 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DMM </a:t>
            </a:r>
            <a:r>
              <a:rPr lang="en-US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– </a:t>
            </a:r>
            <a:r>
              <a:rPr lang="en-US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P12814</a:t>
            </a:r>
            <a:endPara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3595688" y="4941888"/>
            <a:ext cx="2055812" cy="611187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POLL CLOSED</a:t>
            </a:r>
          </a:p>
        </p:txBody>
      </p:sp>
      <p:sp>
        <p:nvSpPr>
          <p:cNvPr id="33" name="Title 1"/>
          <p:cNvSpPr>
            <a:spLocks noGrp="1"/>
          </p:cNvSpPr>
          <p:nvPr>
            <p:ph type="title"/>
          </p:nvPr>
        </p:nvSpPr>
        <p:spPr>
          <a:xfrm>
            <a:off x="503238" y="500063"/>
            <a:ext cx="8183562" cy="714375"/>
          </a:xfrm>
          <a:solidFill>
            <a:schemeClr val="accent6">
              <a:lumMod val="40000"/>
              <a:lumOff val="60000"/>
            </a:schemeClr>
          </a:solidFill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fn[</a:t>
            </a:r>
            <a:r>
              <a:rPr lang="en-US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kkoVh</a:t>
            </a: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 </a:t>
            </a:r>
            <a:r>
              <a:rPr lang="en-US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ernku</a:t>
            </a: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 </a:t>
            </a:r>
            <a:r>
              <a:rPr lang="en-US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fMLIys</a:t>
            </a: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 </a:t>
            </a:r>
            <a:r>
              <a:rPr lang="en-US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isuy</a:t>
            </a: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 </a:t>
            </a:r>
            <a:r>
              <a:rPr lang="en-US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ij</a:t>
            </a: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 </a:t>
            </a:r>
            <a:r>
              <a:rPr lang="en-US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iznf’kZr</a:t>
            </a: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 </a:t>
            </a:r>
            <a:r>
              <a:rPr lang="en-US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gksxk</a:t>
            </a: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 </a:t>
            </a:r>
          </a:p>
        </p:txBody>
      </p:sp>
      <p:sp>
        <p:nvSpPr>
          <p:cNvPr id="34" name="Oval 33"/>
          <p:cNvSpPr/>
          <p:nvPr/>
        </p:nvSpPr>
        <p:spPr>
          <a:xfrm>
            <a:off x="827088" y="1773238"/>
            <a:ext cx="2016125" cy="37798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dirty="0" err="1">
                <a:solidFill>
                  <a:schemeClr val="tx1"/>
                </a:solidFill>
                <a:latin typeface="DevLys 010" pitchFamily="2" charset="0"/>
              </a:rPr>
              <a:t>Dykst</a:t>
            </a:r>
            <a:r>
              <a:rPr lang="en-US" sz="2800" dirty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evLys 010" pitchFamily="2" charset="0"/>
              </a:rPr>
              <a:t>cVu</a:t>
            </a:r>
            <a:r>
              <a:rPr lang="en-US" sz="2800" dirty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evLys 010" pitchFamily="2" charset="0"/>
              </a:rPr>
              <a:t>nckus</a:t>
            </a:r>
            <a:r>
              <a:rPr lang="en-US" sz="2800" dirty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evLys 010" pitchFamily="2" charset="0"/>
              </a:rPr>
              <a:t>ij</a:t>
            </a:r>
            <a:r>
              <a:rPr lang="en-US" sz="2800" dirty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evLys 010" pitchFamily="2" charset="0"/>
              </a:rPr>
              <a:t>fMLIys</a:t>
            </a:r>
            <a:r>
              <a:rPr lang="en-US" sz="2800" dirty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evLys 010" pitchFamily="2" charset="0"/>
              </a:rPr>
              <a:t>isuy</a:t>
            </a:r>
            <a:r>
              <a:rPr lang="en-US" sz="2800" dirty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evLys 010" pitchFamily="2" charset="0"/>
              </a:rPr>
              <a:t>ij</a:t>
            </a:r>
            <a:r>
              <a:rPr lang="en-US" sz="2800" dirty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evLys 010" pitchFamily="2" charset="0"/>
              </a:rPr>
              <a:t>bl</a:t>
            </a:r>
            <a:r>
              <a:rPr lang="en-US" sz="2800" dirty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evLys 010" pitchFamily="2" charset="0"/>
              </a:rPr>
              <a:t>izdkj</a:t>
            </a:r>
            <a:r>
              <a:rPr lang="en-US" sz="2800" dirty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evLys 010" pitchFamily="2" charset="0"/>
              </a:rPr>
              <a:t>izn’kZu</a:t>
            </a:r>
            <a:r>
              <a:rPr lang="en-US" sz="2800" dirty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evLys 010" pitchFamily="2" charset="0"/>
              </a:rPr>
              <a:t>gksxk</a:t>
            </a:r>
            <a:r>
              <a:rPr lang="en-US" sz="2800" dirty="0">
                <a:solidFill>
                  <a:schemeClr val="tx1"/>
                </a:solidFill>
                <a:latin typeface="DevLys 010" pitchFamily="2" charset="0"/>
              </a:rPr>
              <a:t> 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503238" y="500063"/>
            <a:ext cx="8183562" cy="642937"/>
          </a:xfrm>
          <a:solidFill>
            <a:schemeClr val="accent6">
              <a:lumMod val="40000"/>
              <a:lumOff val="60000"/>
            </a:schemeClr>
          </a:solidFill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fn[</a:t>
            </a:r>
            <a:r>
              <a:rPr lang="en-US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kkoVh</a:t>
            </a: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 </a:t>
            </a:r>
            <a:r>
              <a:rPr lang="en-US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ernku</a:t>
            </a: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 </a:t>
            </a:r>
            <a:endParaRPr lang="en-US" dirty="0" smtClean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82945A-7F50-4882-895E-07C88625CEDC}" type="slidenum">
              <a:rPr lang="en-IN"/>
              <a:pPr>
                <a:defRPr/>
              </a:pPr>
              <a:t>82</a:t>
            </a:fld>
            <a:endParaRPr lang="en-IN"/>
          </a:p>
        </p:txBody>
      </p:sp>
      <p:sp>
        <p:nvSpPr>
          <p:cNvPr id="7" name="AutoShape 2"/>
          <p:cNvSpPr>
            <a:spLocks noChangeArrowheads="1"/>
          </p:cNvSpPr>
          <p:nvPr/>
        </p:nvSpPr>
        <p:spPr bwMode="auto">
          <a:xfrm>
            <a:off x="5429250" y="2714625"/>
            <a:ext cx="3049588" cy="1371600"/>
          </a:xfrm>
          <a:prstGeom prst="roundRect">
            <a:avLst>
              <a:gd name="adj" fmla="val 16667"/>
            </a:avLst>
          </a:prstGeom>
          <a:solidFill>
            <a:srgbClr val="0000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84088" tIns="42044" rIns="84088" bIns="42044" anchor="ctr"/>
          <a:lstStyle/>
          <a:p>
            <a:pPr algn="ctr" defTabSz="841375">
              <a:defRPr/>
            </a:pPr>
            <a:r>
              <a:rPr lang="en-US" sz="2300" b="1" dirty="0" err="1">
                <a:solidFill>
                  <a:srgbClr val="FFFF00"/>
                </a:solidFill>
                <a:latin typeface="DevLys 010" pitchFamily="2" charset="0"/>
              </a:rPr>
              <a:t>fjtYV</a:t>
            </a:r>
            <a:r>
              <a:rPr lang="en-US" sz="2300" b="1" dirty="0">
                <a:solidFill>
                  <a:srgbClr val="FFFF00"/>
                </a:solidFill>
                <a:latin typeface="DevLys 010" pitchFamily="2" charset="0"/>
              </a:rPr>
              <a:t> </a:t>
            </a:r>
            <a:r>
              <a:rPr lang="en-US" sz="2300" b="1" dirty="0">
                <a:solidFill>
                  <a:srgbClr val="FFFF00"/>
                </a:solidFill>
                <a:latin typeface="+mn-lt"/>
              </a:rPr>
              <a:t>I</a:t>
            </a:r>
            <a:r>
              <a:rPr lang="en-US" sz="2300" b="1" dirty="0">
                <a:solidFill>
                  <a:srgbClr val="FFFF00"/>
                </a:solidFill>
                <a:latin typeface="DevLys 010" pitchFamily="2" charset="0"/>
              </a:rPr>
              <a:t> </a:t>
            </a:r>
            <a:r>
              <a:rPr lang="en-US" sz="2300" b="1" dirty="0" err="1">
                <a:solidFill>
                  <a:srgbClr val="FFFFFF"/>
                </a:solidFill>
                <a:latin typeface="DevLys 010" pitchFamily="2" charset="0"/>
              </a:rPr>
              <a:t>ds</a:t>
            </a:r>
            <a:r>
              <a:rPr lang="en-US" sz="2300" b="1" dirty="0">
                <a:solidFill>
                  <a:srgbClr val="FFFFFF"/>
                </a:solidFill>
                <a:latin typeface="DevLys 010" pitchFamily="2" charset="0"/>
              </a:rPr>
              <a:t> </a:t>
            </a:r>
            <a:r>
              <a:rPr lang="en-US" sz="2300" b="1" dirty="0" err="1">
                <a:solidFill>
                  <a:srgbClr val="FFFFFF"/>
                </a:solidFill>
                <a:latin typeface="DevLys 010" pitchFamily="2" charset="0"/>
              </a:rPr>
              <a:t>cVu</a:t>
            </a:r>
            <a:r>
              <a:rPr lang="en-US" sz="2300" b="1" dirty="0">
                <a:solidFill>
                  <a:srgbClr val="FFFFFF"/>
                </a:solidFill>
                <a:latin typeface="DevLys 010" pitchFamily="2" charset="0"/>
              </a:rPr>
              <a:t> </a:t>
            </a:r>
            <a:r>
              <a:rPr lang="en-US" sz="2300" b="1" dirty="0" err="1">
                <a:solidFill>
                  <a:srgbClr val="FFFFFF"/>
                </a:solidFill>
                <a:latin typeface="DevLys 010" pitchFamily="2" charset="0"/>
              </a:rPr>
              <a:t>dks</a:t>
            </a:r>
            <a:r>
              <a:rPr lang="en-US" sz="2300" b="1" dirty="0">
                <a:solidFill>
                  <a:srgbClr val="FFFFFF"/>
                </a:solidFill>
                <a:latin typeface="DevLys 010" pitchFamily="2" charset="0"/>
              </a:rPr>
              <a:t> </a:t>
            </a:r>
            <a:r>
              <a:rPr lang="en-US" sz="2300" b="1" dirty="0" err="1">
                <a:solidFill>
                  <a:srgbClr val="FFFFFF"/>
                </a:solidFill>
                <a:latin typeface="DevLys 010" pitchFamily="2" charset="0"/>
              </a:rPr>
              <a:t>nckdj</a:t>
            </a:r>
            <a:r>
              <a:rPr lang="en-US" sz="2300" b="1" dirty="0">
                <a:solidFill>
                  <a:srgbClr val="FFFFFF"/>
                </a:solidFill>
                <a:latin typeface="DevLys 010" pitchFamily="2" charset="0"/>
              </a:rPr>
              <a:t> fn[</a:t>
            </a:r>
            <a:r>
              <a:rPr lang="en-US" sz="2300" b="1" dirty="0" err="1">
                <a:solidFill>
                  <a:srgbClr val="FFFFFF"/>
                </a:solidFill>
                <a:latin typeface="DevLys 010" pitchFamily="2" charset="0"/>
              </a:rPr>
              <a:t>kkoVh</a:t>
            </a:r>
            <a:r>
              <a:rPr lang="en-US" sz="2300" b="1" dirty="0">
                <a:solidFill>
                  <a:srgbClr val="FFFFFF"/>
                </a:solidFill>
                <a:latin typeface="DevLys 010" pitchFamily="2" charset="0"/>
              </a:rPr>
              <a:t> </a:t>
            </a:r>
            <a:r>
              <a:rPr lang="en-US" sz="2300" b="1" dirty="0" err="1">
                <a:solidFill>
                  <a:srgbClr val="FFFFFF"/>
                </a:solidFill>
                <a:latin typeface="DevLys 010" pitchFamily="2" charset="0"/>
              </a:rPr>
              <a:t>ernku</a:t>
            </a:r>
            <a:r>
              <a:rPr lang="en-US" sz="2300" b="1" dirty="0">
                <a:solidFill>
                  <a:srgbClr val="FFFFFF"/>
                </a:solidFill>
                <a:latin typeface="DevLys 010" pitchFamily="2" charset="0"/>
              </a:rPr>
              <a:t> </a:t>
            </a:r>
            <a:r>
              <a:rPr lang="en-US" sz="2300" b="1" dirty="0" err="1">
                <a:solidFill>
                  <a:srgbClr val="FFFFFF"/>
                </a:solidFill>
                <a:latin typeface="DevLys 010" pitchFamily="2" charset="0"/>
              </a:rPr>
              <a:t>dk</a:t>
            </a:r>
            <a:r>
              <a:rPr lang="en-US" sz="2300" b="1" dirty="0">
                <a:solidFill>
                  <a:srgbClr val="FFFFFF"/>
                </a:solidFill>
                <a:latin typeface="DevLys 010" pitchFamily="2" charset="0"/>
              </a:rPr>
              <a:t> </a:t>
            </a:r>
            <a:r>
              <a:rPr lang="en-US" sz="2300" b="1" dirty="0" err="1">
                <a:solidFill>
                  <a:srgbClr val="FFFFFF"/>
                </a:solidFill>
                <a:latin typeface="DevLys 010" pitchFamily="2" charset="0"/>
              </a:rPr>
              <a:t>fjtYV</a:t>
            </a:r>
            <a:r>
              <a:rPr lang="en-US" sz="2300" b="1" dirty="0">
                <a:solidFill>
                  <a:srgbClr val="FFFFFF"/>
                </a:solidFill>
                <a:latin typeface="DevLys 010" pitchFamily="2" charset="0"/>
              </a:rPr>
              <a:t> fn[</a:t>
            </a:r>
            <a:r>
              <a:rPr lang="en-US" sz="2300" b="1" dirty="0" err="1">
                <a:solidFill>
                  <a:srgbClr val="FFFFFF"/>
                </a:solidFill>
                <a:latin typeface="DevLys 010" pitchFamily="2" charset="0"/>
              </a:rPr>
              <a:t>kkos</a:t>
            </a:r>
            <a:r>
              <a:rPr lang="en-US" sz="2300" b="1" dirty="0">
                <a:solidFill>
                  <a:srgbClr val="FFFFFF"/>
                </a:solidFill>
                <a:latin typeface="DevLys 010" pitchFamily="2" charset="0"/>
              </a:rPr>
              <a:t> A</a:t>
            </a:r>
          </a:p>
        </p:txBody>
      </p:sp>
      <p:sp>
        <p:nvSpPr>
          <p:cNvPr id="10" name="Action Button: Return 9">
            <a:hlinkClick r:id="rId2" action="ppaction://hlinksldjump" highlightClick="1">
              <a:snd r:embed="rId3" name="Doorbell"/>
            </a:hlinkClick>
          </p:cNvPr>
          <p:cNvSpPr/>
          <p:nvPr/>
        </p:nvSpPr>
        <p:spPr>
          <a:xfrm>
            <a:off x="8802688" y="6510338"/>
            <a:ext cx="354012" cy="347662"/>
          </a:xfrm>
          <a:prstGeom prst="actionButtonRetur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41991" name="Picture 9" descr="E:\NEW EVM FOTO\100_8766.JPG"/>
          <p:cNvPicPr>
            <a:picLocks noChangeAspect="1" noChangeArrowheads="1"/>
          </p:cNvPicPr>
          <p:nvPr/>
        </p:nvPicPr>
        <p:blipFill>
          <a:blip r:embed="rId4"/>
          <a:srcRect b="12567"/>
          <a:stretch>
            <a:fillRect/>
          </a:stretch>
        </p:blipFill>
        <p:spPr bwMode="auto">
          <a:xfrm>
            <a:off x="539750" y="1268413"/>
            <a:ext cx="4752975" cy="3875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Donut 12"/>
          <p:cNvSpPr/>
          <p:nvPr/>
        </p:nvSpPr>
        <p:spPr>
          <a:xfrm>
            <a:off x="2371725" y="2349500"/>
            <a:ext cx="1984375" cy="1287463"/>
          </a:xfrm>
          <a:prstGeom prst="donut">
            <a:avLst>
              <a:gd name="adj" fmla="val 8306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428625" y="285750"/>
            <a:ext cx="8229600" cy="1143000"/>
          </a:xfrm>
          <a:solidFill>
            <a:schemeClr val="accent6">
              <a:lumMod val="40000"/>
              <a:lumOff val="60000"/>
            </a:schemeClr>
          </a:solidFill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fn[</a:t>
            </a:r>
            <a:r>
              <a:rPr lang="en-US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kkoVh</a:t>
            </a: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 </a:t>
            </a:r>
            <a:r>
              <a:rPr lang="en-US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ernku</a:t>
            </a: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 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CFA65F-72BA-4D3E-8BB5-9A6E07ACC1AE}" type="slidenum">
              <a:rPr lang="en-IN"/>
              <a:pPr>
                <a:defRPr/>
              </a:pPr>
              <a:t>83</a:t>
            </a:fld>
            <a:endParaRPr lang="en-IN"/>
          </a:p>
        </p:txBody>
      </p:sp>
      <p:sp>
        <p:nvSpPr>
          <p:cNvPr id="44037" name="AutoShape 3"/>
          <p:cNvSpPr>
            <a:spLocks noChangeArrowheads="1"/>
          </p:cNvSpPr>
          <p:nvPr/>
        </p:nvSpPr>
        <p:spPr bwMode="auto">
          <a:xfrm>
            <a:off x="5513388" y="2778125"/>
            <a:ext cx="3173412" cy="2033588"/>
          </a:xfrm>
          <a:prstGeom prst="roundRect">
            <a:avLst>
              <a:gd name="adj" fmla="val 16667"/>
            </a:avLst>
          </a:prstGeom>
          <a:solidFill>
            <a:srgbClr val="0000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84088" tIns="42044" rIns="84088" bIns="42044" anchor="ctr"/>
          <a:lstStyle/>
          <a:p>
            <a:pPr algn="ctr" defTabSz="841375"/>
            <a:r>
              <a:rPr lang="en-US" sz="2800" b="1">
                <a:solidFill>
                  <a:schemeClr val="bg1"/>
                </a:solidFill>
                <a:latin typeface="DevLys 010" pitchFamily="2" charset="0"/>
              </a:rPr>
              <a:t>Dyh;j cVu dks nckdj </a:t>
            </a:r>
            <a:r>
              <a:rPr lang="en-US" sz="2800" b="1" smtClean="0">
                <a:solidFill>
                  <a:schemeClr val="bg1"/>
                </a:solidFill>
                <a:latin typeface="DevLys 010" pitchFamily="2" charset="0"/>
              </a:rPr>
              <a:t>lh-;w- esa fLFkr ernku laca/kh vkadM+ksa dks fMyhV djsaA</a:t>
            </a:r>
            <a:endParaRPr lang="en-US" sz="2800" b="1">
              <a:solidFill>
                <a:schemeClr val="bg1"/>
              </a:solidFill>
              <a:latin typeface="DevLys 010" pitchFamily="2" charset="0"/>
            </a:endParaRPr>
          </a:p>
        </p:txBody>
      </p:sp>
      <p:sp>
        <p:nvSpPr>
          <p:cNvPr id="9" name="Donut 8"/>
          <p:cNvSpPr/>
          <p:nvPr/>
        </p:nvSpPr>
        <p:spPr>
          <a:xfrm>
            <a:off x="2882900" y="3271838"/>
            <a:ext cx="987425" cy="985837"/>
          </a:xfrm>
          <a:prstGeom prst="donut">
            <a:avLst>
              <a:gd name="adj" fmla="val 8306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10" name="Action Button: Return 9">
            <a:hlinkClick r:id="rId2" action="ppaction://hlinksldjump" highlightClick="1">
              <a:snd r:embed="rId3" name="Doorbell"/>
            </a:hlinkClick>
          </p:cNvPr>
          <p:cNvSpPr/>
          <p:nvPr/>
        </p:nvSpPr>
        <p:spPr>
          <a:xfrm>
            <a:off x="8802688" y="6510338"/>
            <a:ext cx="354012" cy="347662"/>
          </a:xfrm>
          <a:prstGeom prst="actionButtonRetur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44040" name="Picture 9" descr="E:\NEW EVM FOTO\100_8770.JPG"/>
          <p:cNvPicPr>
            <a:picLocks noChangeAspect="1" noChangeArrowheads="1"/>
          </p:cNvPicPr>
          <p:nvPr/>
        </p:nvPicPr>
        <p:blipFill>
          <a:blip r:embed="rId4"/>
          <a:srcRect b="12789"/>
          <a:stretch>
            <a:fillRect/>
          </a:stretch>
        </p:blipFill>
        <p:spPr bwMode="auto">
          <a:xfrm>
            <a:off x="655638" y="1543049"/>
            <a:ext cx="4487866" cy="3699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Donut 15"/>
          <p:cNvSpPr/>
          <p:nvPr/>
        </p:nvSpPr>
        <p:spPr>
          <a:xfrm>
            <a:off x="2865438" y="3429000"/>
            <a:ext cx="985837" cy="985838"/>
          </a:xfrm>
          <a:prstGeom prst="donut">
            <a:avLst>
              <a:gd name="adj" fmla="val 8306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58813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blds</a:t>
            </a: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 </a:t>
            </a:r>
            <a:r>
              <a:rPr lang="en-US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i’pkr</a:t>
            </a:r>
            <a:endParaRPr lang="en-US" dirty="0" smtClean="0">
              <a:solidFill>
                <a:schemeClr val="accent1">
                  <a:tint val="88000"/>
                  <a:satMod val="150000"/>
                </a:schemeClr>
              </a:solidFill>
              <a:latin typeface="DevLys 010" pitchFamily="2" charset="0"/>
            </a:endParaRPr>
          </a:p>
        </p:txBody>
      </p:sp>
      <p:sp>
        <p:nvSpPr>
          <p:cNvPr id="46083" name="Text Placeholder 9"/>
          <p:cNvSpPr>
            <a:spLocks noGrp="1"/>
          </p:cNvSpPr>
          <p:nvPr>
            <p:ph type="body" sz="half" idx="1"/>
          </p:nvPr>
        </p:nvSpPr>
        <p:spPr>
          <a:xfrm>
            <a:off x="495300" y="1341438"/>
            <a:ext cx="3500438" cy="571500"/>
          </a:xfrm>
        </p:spPr>
        <p:txBody>
          <a:bodyPr/>
          <a:lstStyle/>
          <a:p>
            <a:pPr eaLnBrk="1" hangingPunct="1"/>
            <a:r>
              <a:rPr lang="en-US" smtClean="0">
                <a:latin typeface="DevLys 010" pitchFamily="2" charset="0"/>
              </a:rPr>
              <a:t>Ikkoj fLop vkWQ djsa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495E5049-54BA-4CE9-98A6-2D9AAE42AF48}" type="slidenum">
              <a:rPr lang="en-US" smtClean="0"/>
              <a:pPr>
                <a:defRPr/>
              </a:pPr>
              <a:t>84</a:t>
            </a:fld>
            <a:endParaRPr lang="en-US"/>
          </a:p>
        </p:txBody>
      </p:sp>
      <p:sp>
        <p:nvSpPr>
          <p:cNvPr id="11" name="Text Placeholder 9"/>
          <p:cNvSpPr txBox="1">
            <a:spLocks/>
          </p:cNvSpPr>
          <p:nvPr/>
        </p:nvSpPr>
        <p:spPr bwMode="auto">
          <a:xfrm flipH="1">
            <a:off x="4714875" y="1341438"/>
            <a:ext cx="3357563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  <a:defRPr/>
            </a:pPr>
            <a:r>
              <a:rPr lang="en-US" sz="3200" dirty="0" err="1">
                <a:latin typeface="DevLys 010" pitchFamily="2" charset="0"/>
                <a:cs typeface="+mn-cs"/>
              </a:rPr>
              <a:t>ds</a:t>
            </a:r>
            <a:r>
              <a:rPr lang="en-US" sz="3200" dirty="0">
                <a:latin typeface="DevLys 010" pitchFamily="2" charset="0"/>
                <a:cs typeface="+mn-cs"/>
              </a:rPr>
              <a:t>cy </a:t>
            </a:r>
            <a:r>
              <a:rPr lang="en-US" sz="3200" dirty="0" err="1">
                <a:latin typeface="DevLys 010" pitchFamily="2" charset="0"/>
                <a:cs typeface="+mn-cs"/>
              </a:rPr>
              <a:t>dks</a:t>
            </a:r>
            <a:r>
              <a:rPr lang="en-US" sz="3200" dirty="0">
                <a:latin typeface="DevLys 010" pitchFamily="2" charset="0"/>
                <a:cs typeface="+mn-cs"/>
              </a:rPr>
              <a:t> </a:t>
            </a:r>
            <a:r>
              <a:rPr lang="en-US" sz="3200" dirty="0" err="1">
                <a:latin typeface="DevLys 010" pitchFamily="2" charset="0"/>
                <a:cs typeface="+mn-cs"/>
              </a:rPr>
              <a:t>vyx</a:t>
            </a:r>
            <a:r>
              <a:rPr lang="en-US" sz="3200" dirty="0">
                <a:latin typeface="DevLys 010" pitchFamily="2" charset="0"/>
                <a:cs typeface="+mn-cs"/>
              </a:rPr>
              <a:t> </a:t>
            </a:r>
            <a:r>
              <a:rPr lang="en-US" sz="3200" dirty="0" err="1">
                <a:latin typeface="DevLys 010" pitchFamily="2" charset="0"/>
                <a:cs typeface="+mn-cs"/>
              </a:rPr>
              <a:t>djsa</a:t>
            </a:r>
            <a:endParaRPr lang="en-US" sz="3200" dirty="0">
              <a:latin typeface="DevLys 010" pitchFamily="2" charset="0"/>
              <a:cs typeface="+mn-cs"/>
            </a:endParaRPr>
          </a:p>
        </p:txBody>
      </p:sp>
      <p:pic>
        <p:nvPicPr>
          <p:cNvPr id="5324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28794" y="1928802"/>
            <a:ext cx="5181451" cy="3886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>
          <a:xfrm>
            <a:off x="611188" y="1500174"/>
            <a:ext cx="7675588" cy="4643470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/>
            </a:r>
            <a:b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</a:b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/>
            </a:r>
            <a:b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</a:br>
            <a:r>
              <a:rPr lang="en-US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/>
            </a:r>
            <a:br>
              <a:rPr lang="en-US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</a:br>
            <a:r>
              <a:rPr lang="en-US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¼1½</a:t>
            </a:r>
            <a:r>
              <a:rPr lang="en-US" sz="600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fn[</a:t>
            </a:r>
            <a:r>
              <a:rPr lang="en-US" sz="6000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kkoVh</a:t>
            </a:r>
            <a:r>
              <a:rPr lang="en-US" sz="60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 </a:t>
            </a:r>
            <a:r>
              <a:rPr lang="en-US" sz="6000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ernku</a:t>
            </a:r>
            <a:r>
              <a:rPr lang="en-US" sz="60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 </a:t>
            </a:r>
            <a:r>
              <a:rPr lang="en-US" sz="6000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ds</a:t>
            </a:r>
            <a:r>
              <a:rPr lang="en-US" sz="60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 </a:t>
            </a:r>
            <a:r>
              <a:rPr lang="en-US" sz="6000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Ik’pkr</a:t>
            </a:r>
            <a:r>
              <a:rPr lang="en-US" sz="600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~ </a:t>
            </a:r>
            <a:r>
              <a:rPr lang="en-US" sz="600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lHkh vH;fFkZ;ksa@izfrfuf/k;ksa ls fn[kkoVh </a:t>
            </a:r>
            <a:r>
              <a:rPr lang="en-US" sz="6000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ernku</a:t>
            </a:r>
            <a:r>
              <a:rPr lang="en-US" sz="60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 </a:t>
            </a:r>
            <a:r>
              <a:rPr lang="en-US" sz="6000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ds</a:t>
            </a:r>
            <a:r>
              <a:rPr lang="en-US" sz="60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 </a:t>
            </a:r>
            <a:r>
              <a:rPr lang="en-US" sz="6000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izek.k</a:t>
            </a:r>
            <a:r>
              <a:rPr lang="en-US" sz="60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 </a:t>
            </a:r>
            <a:r>
              <a:rPr lang="en-US" sz="6000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i</a:t>
            </a:r>
            <a:r>
              <a:rPr lang="en-US" sz="600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= </a:t>
            </a:r>
            <a:r>
              <a:rPr lang="en-US" sz="600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ij gLrk{kj izkIr </a:t>
            </a:r>
            <a:r>
              <a:rPr lang="en-US" sz="6000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djs</a:t>
            </a:r>
            <a:r>
              <a:rPr lang="en-US" sz="60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 </a:t>
            </a:r>
            <a:r>
              <a:rPr lang="en-US" sz="6000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vkSj</a:t>
            </a:r>
            <a:r>
              <a:rPr lang="en-US" sz="60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 </a:t>
            </a:r>
            <a:r>
              <a:rPr lang="en-US" sz="6000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e’khu</a:t>
            </a:r>
            <a:r>
              <a:rPr lang="en-US" sz="60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 </a:t>
            </a:r>
            <a:r>
              <a:rPr lang="en-US" sz="6000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dks</a:t>
            </a:r>
            <a:r>
              <a:rPr lang="en-US" sz="60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 </a:t>
            </a:r>
            <a:r>
              <a:rPr lang="en-US" sz="600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lhy</a:t>
            </a:r>
            <a:r>
              <a:rPr lang="en-US" sz="600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 </a:t>
            </a:r>
            <a:r>
              <a:rPr lang="en-US" sz="600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djsA</a:t>
            </a:r>
            <a:r>
              <a:rPr lang="en-US" sz="60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/>
            </a:r>
            <a:br>
              <a:rPr lang="en-US" sz="60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</a:b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/>
            </a:r>
            <a:b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</a:b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/>
            </a:r>
            <a:b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</a:br>
            <a:endParaRPr lang="en-US" dirty="0" smtClean="0">
              <a:solidFill>
                <a:schemeClr val="accent1">
                  <a:tint val="88000"/>
                  <a:satMod val="150000"/>
                </a:schemeClr>
              </a:solidFill>
              <a:latin typeface="DevLys 01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3FAFC738-5714-4E27-B888-261437A555F3}" type="slidenum">
              <a:rPr lang="en-US" smtClean="0"/>
              <a:pPr>
                <a:defRPr/>
              </a:pPr>
              <a:t>85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Content Placeholder 2"/>
          <p:cNvSpPr>
            <a:spLocks noGrp="1"/>
          </p:cNvSpPr>
          <p:nvPr>
            <p:ph idx="1"/>
          </p:nvPr>
        </p:nvSpPr>
        <p:spPr>
          <a:xfrm>
            <a:off x="428625" y="214313"/>
            <a:ext cx="8229600" cy="5949950"/>
          </a:xfrm>
        </p:spPr>
        <p:txBody>
          <a:bodyPr/>
          <a:lstStyle/>
          <a:p>
            <a:pPr algn="ctr" eaLnBrk="1" hangingPunct="1">
              <a:buFont typeface="Arial" charset="0"/>
              <a:buNone/>
            </a:pPr>
            <a:r>
              <a:rPr lang="en-US" sz="2400" b="1" u="sng" smtClean="0">
                <a:latin typeface="DevLys 040" pitchFamily="2" charset="0"/>
              </a:rPr>
              <a:t>e’khu dks lhy djus dh fo/kh</a:t>
            </a:r>
          </a:p>
          <a:p>
            <a:pPr eaLnBrk="1" hangingPunct="1">
              <a:buFont typeface="Arial" charset="0"/>
              <a:buNone/>
            </a:pPr>
            <a:r>
              <a:rPr lang="en-US" smtClean="0"/>
              <a:t>	</a:t>
            </a:r>
          </a:p>
        </p:txBody>
      </p:sp>
      <p:sp>
        <p:nvSpPr>
          <p:cNvPr id="30" name="Slide Number Placeholder 29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AB9FC6B8-042B-41AC-98F7-655EF8022D41}" type="slidenum">
              <a:rPr lang="en-IN"/>
              <a:pPr>
                <a:defRPr/>
              </a:pPr>
              <a:t>86</a:t>
            </a:fld>
            <a:endParaRPr lang="en-IN"/>
          </a:p>
        </p:txBody>
      </p:sp>
      <p:sp>
        <p:nvSpPr>
          <p:cNvPr id="7" name="Bevel 6"/>
          <p:cNvSpPr/>
          <p:nvPr/>
        </p:nvSpPr>
        <p:spPr>
          <a:xfrm>
            <a:off x="285750" y="1357313"/>
            <a:ext cx="1198563" cy="904875"/>
          </a:xfrm>
          <a:prstGeom prst="bevel">
            <a:avLst/>
          </a:prstGeom>
          <a:solidFill>
            <a:schemeClr val="bg1"/>
          </a:solidFill>
          <a:ln>
            <a:solidFill>
              <a:srgbClr val="0033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chemeClr val="tx1"/>
                </a:solidFill>
                <a:latin typeface="DevLys 040" pitchFamily="2" charset="0"/>
              </a:rPr>
              <a:t>fn[</a:t>
            </a:r>
            <a:r>
              <a:rPr lang="en-US" sz="1400" b="1" dirty="0" err="1">
                <a:solidFill>
                  <a:schemeClr val="tx1"/>
                </a:solidFill>
                <a:latin typeface="DevLys 040" pitchFamily="2" charset="0"/>
              </a:rPr>
              <a:t>kkoVh</a:t>
            </a:r>
            <a:r>
              <a:rPr lang="en-US" sz="1400" b="1" dirty="0">
                <a:solidFill>
                  <a:schemeClr val="tx1"/>
                </a:solidFill>
                <a:latin typeface="DevLys 040" pitchFamily="2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DevLys 040" pitchFamily="2" charset="0"/>
              </a:rPr>
              <a:t>ernku</a:t>
            </a:r>
            <a:endParaRPr lang="en-IN" sz="1400" b="1" dirty="0">
              <a:solidFill>
                <a:schemeClr val="tx1"/>
              </a:solidFill>
              <a:latin typeface="DevLys 040" pitchFamily="2" charset="0"/>
            </a:endParaRPr>
          </a:p>
        </p:txBody>
      </p:sp>
      <p:sp>
        <p:nvSpPr>
          <p:cNvPr id="9" name="Bevel 8"/>
          <p:cNvSpPr/>
          <p:nvPr/>
        </p:nvSpPr>
        <p:spPr>
          <a:xfrm>
            <a:off x="2593975" y="1365250"/>
            <a:ext cx="1325563" cy="962025"/>
          </a:xfrm>
          <a:prstGeom prst="bevel">
            <a:avLst/>
          </a:prstGeom>
          <a:solidFill>
            <a:schemeClr val="bg1"/>
          </a:solidFill>
          <a:ln>
            <a:solidFill>
              <a:srgbClr val="0033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 err="1">
                <a:solidFill>
                  <a:schemeClr val="tx1"/>
                </a:solidFill>
                <a:latin typeface="DevLys 040" pitchFamily="2" charset="0"/>
              </a:rPr>
              <a:t>dUVªksy</a:t>
            </a:r>
            <a:r>
              <a:rPr lang="en-US" sz="1400" b="1" dirty="0">
                <a:solidFill>
                  <a:schemeClr val="tx1"/>
                </a:solidFill>
                <a:latin typeface="DevLys 040" pitchFamily="2" charset="0"/>
              </a:rPr>
              <a:t> ;</a:t>
            </a:r>
            <a:r>
              <a:rPr lang="en-US" sz="1400" b="1" dirty="0" err="1">
                <a:solidFill>
                  <a:schemeClr val="tx1"/>
                </a:solidFill>
                <a:latin typeface="DevLys 040" pitchFamily="2" charset="0"/>
              </a:rPr>
              <a:t>wfuV</a:t>
            </a:r>
            <a:r>
              <a:rPr lang="en-US" sz="1400" b="1" dirty="0">
                <a:solidFill>
                  <a:schemeClr val="tx1"/>
                </a:solidFill>
                <a:latin typeface="DevLys 040" pitchFamily="2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DevLys 040" pitchFamily="2" charset="0"/>
              </a:rPr>
              <a:t>dk</a:t>
            </a:r>
            <a:r>
              <a:rPr lang="en-US" sz="1400" b="1" dirty="0">
                <a:solidFill>
                  <a:schemeClr val="tx1"/>
                </a:solidFill>
                <a:latin typeface="DevLys 040" pitchFamily="2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DevLys 040" pitchFamily="2" charset="0"/>
              </a:rPr>
              <a:t>fLpp</a:t>
            </a:r>
            <a:r>
              <a:rPr lang="en-US" sz="1400" b="1" dirty="0">
                <a:solidFill>
                  <a:schemeClr val="tx1"/>
                </a:solidFill>
                <a:latin typeface="DevLys 040" pitchFamily="2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DevLys 040" pitchFamily="2" charset="0"/>
              </a:rPr>
              <a:t>vkQ</a:t>
            </a:r>
            <a:r>
              <a:rPr lang="en-US" sz="1400" b="1" dirty="0">
                <a:solidFill>
                  <a:schemeClr val="tx1"/>
                </a:solidFill>
                <a:latin typeface="DevLys 040" pitchFamily="2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DevLys 040" pitchFamily="2" charset="0"/>
              </a:rPr>
              <a:t>djs</a:t>
            </a:r>
            <a:endParaRPr lang="en-IN" sz="1400" b="1" dirty="0">
              <a:solidFill>
                <a:schemeClr val="tx1"/>
              </a:solidFill>
              <a:latin typeface="DevLys 040" pitchFamily="2" charset="0"/>
            </a:endParaRPr>
          </a:p>
        </p:txBody>
      </p:sp>
      <p:sp>
        <p:nvSpPr>
          <p:cNvPr id="10" name="Bevel 9"/>
          <p:cNvSpPr/>
          <p:nvPr/>
        </p:nvSpPr>
        <p:spPr>
          <a:xfrm>
            <a:off x="5084763" y="1335088"/>
            <a:ext cx="1119187" cy="962025"/>
          </a:xfrm>
          <a:prstGeom prst="bevel">
            <a:avLst/>
          </a:prstGeom>
          <a:solidFill>
            <a:schemeClr val="bg1"/>
          </a:solidFill>
          <a:ln>
            <a:solidFill>
              <a:srgbClr val="0033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 err="1">
                <a:solidFill>
                  <a:schemeClr val="tx1"/>
                </a:solidFill>
                <a:latin typeface="DevLys 040" pitchFamily="2" charset="0"/>
              </a:rPr>
              <a:t>gLrk</a:t>
            </a:r>
            <a:r>
              <a:rPr lang="en-US" sz="1200" b="1" dirty="0">
                <a:solidFill>
                  <a:schemeClr val="tx1"/>
                </a:solidFill>
                <a:latin typeface="DevLys 040" pitchFamily="2" charset="0"/>
              </a:rPr>
              <a:t>{</a:t>
            </a:r>
            <a:r>
              <a:rPr lang="en-US" sz="1200" b="1" dirty="0" err="1">
                <a:solidFill>
                  <a:schemeClr val="tx1"/>
                </a:solidFill>
                <a:latin typeface="DevLys 040" pitchFamily="2" charset="0"/>
              </a:rPr>
              <a:t>kfjr</a:t>
            </a:r>
            <a:r>
              <a:rPr lang="en-US" sz="1200" b="1" dirty="0">
                <a:solidFill>
                  <a:schemeClr val="tx1"/>
                </a:solidFill>
                <a:latin typeface="DevLys 040" pitchFamily="2" charset="0"/>
              </a:rPr>
              <a:t> </a:t>
            </a:r>
            <a:r>
              <a:rPr lang="en-US" sz="1200" b="1" dirty="0" err="1">
                <a:solidFill>
                  <a:schemeClr val="tx1"/>
                </a:solidFill>
                <a:latin typeface="DevLys 040" pitchFamily="2" charset="0"/>
              </a:rPr>
              <a:t>xzhu</a:t>
            </a:r>
            <a:r>
              <a:rPr lang="en-US" sz="1200" b="1" dirty="0">
                <a:solidFill>
                  <a:schemeClr val="tx1"/>
                </a:solidFill>
                <a:latin typeface="DevLys 040" pitchFamily="2" charset="0"/>
              </a:rPr>
              <a:t> </a:t>
            </a:r>
            <a:r>
              <a:rPr lang="en-US" sz="1200" b="1" dirty="0" err="1">
                <a:solidFill>
                  <a:schemeClr val="tx1"/>
                </a:solidFill>
                <a:latin typeface="DevLys 040" pitchFamily="2" charset="0"/>
              </a:rPr>
              <a:t>isij</a:t>
            </a:r>
            <a:r>
              <a:rPr lang="en-US" sz="1200" b="1" dirty="0">
                <a:solidFill>
                  <a:schemeClr val="tx1"/>
                </a:solidFill>
                <a:latin typeface="DevLys 040" pitchFamily="2" charset="0"/>
              </a:rPr>
              <a:t> </a:t>
            </a:r>
            <a:r>
              <a:rPr lang="en-US" sz="1200" b="1" dirty="0" err="1">
                <a:solidFill>
                  <a:schemeClr val="tx1"/>
                </a:solidFill>
                <a:latin typeface="DevLys 040" pitchFamily="2" charset="0"/>
              </a:rPr>
              <a:t>lhy</a:t>
            </a:r>
            <a:endParaRPr lang="en-IN" sz="1200" b="1" dirty="0">
              <a:solidFill>
                <a:schemeClr val="tx1"/>
              </a:solidFill>
            </a:endParaRPr>
          </a:p>
        </p:txBody>
      </p:sp>
      <p:sp>
        <p:nvSpPr>
          <p:cNvPr id="11" name="Bevel 10"/>
          <p:cNvSpPr/>
          <p:nvPr/>
        </p:nvSpPr>
        <p:spPr>
          <a:xfrm>
            <a:off x="7251700" y="1209675"/>
            <a:ext cx="1204913" cy="1030288"/>
          </a:xfrm>
          <a:prstGeom prst="bevel">
            <a:avLst/>
          </a:prstGeom>
          <a:solidFill>
            <a:schemeClr val="bg1"/>
          </a:solidFill>
          <a:ln>
            <a:solidFill>
              <a:srgbClr val="0033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chemeClr val="tx1"/>
                </a:solidFill>
                <a:latin typeface="DevLys 040" pitchFamily="2" charset="0"/>
              </a:rPr>
              <a:t>  </a:t>
            </a:r>
            <a:r>
              <a:rPr lang="en-US" sz="1400" b="1" dirty="0" err="1">
                <a:solidFill>
                  <a:schemeClr val="tx1"/>
                </a:solidFill>
                <a:latin typeface="DevLys 040" pitchFamily="2" charset="0"/>
              </a:rPr>
              <a:t>vUnj</a:t>
            </a:r>
            <a:r>
              <a:rPr lang="en-US" sz="1400" b="1" dirty="0">
                <a:solidFill>
                  <a:schemeClr val="tx1"/>
                </a:solidFill>
                <a:latin typeface="DevLys 040" pitchFamily="2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DevLys 040" pitchFamily="2" charset="0"/>
              </a:rPr>
              <a:t>dk</a:t>
            </a:r>
            <a:r>
              <a:rPr lang="en-US" sz="1400" b="1" dirty="0">
                <a:solidFill>
                  <a:schemeClr val="tx1"/>
                </a:solidFill>
                <a:latin typeface="DevLys 040" pitchFamily="2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DevLys 040" pitchFamily="2" charset="0"/>
              </a:rPr>
              <a:t>njoktk</a:t>
            </a:r>
            <a:endParaRPr lang="en-IN" sz="1400" b="1" dirty="0">
              <a:solidFill>
                <a:schemeClr val="tx1"/>
              </a:solidFill>
              <a:latin typeface="DevLys 040" pitchFamily="2" charset="0"/>
            </a:endParaRPr>
          </a:p>
        </p:txBody>
      </p:sp>
      <p:sp>
        <p:nvSpPr>
          <p:cNvPr id="12" name="Bevel 11"/>
          <p:cNvSpPr/>
          <p:nvPr/>
        </p:nvSpPr>
        <p:spPr>
          <a:xfrm>
            <a:off x="7304088" y="2935288"/>
            <a:ext cx="1349375" cy="1096962"/>
          </a:xfrm>
          <a:prstGeom prst="bevel">
            <a:avLst/>
          </a:prstGeom>
          <a:solidFill>
            <a:schemeClr val="bg1"/>
          </a:solidFill>
          <a:ln>
            <a:solidFill>
              <a:srgbClr val="0033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chemeClr val="tx1"/>
                </a:solidFill>
                <a:latin typeface="DevLys 040" pitchFamily="2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DevLys 040" pitchFamily="2" charset="0"/>
              </a:rPr>
              <a:t>fjtYV</a:t>
            </a:r>
            <a:r>
              <a:rPr lang="en-US" sz="1400" b="1" dirty="0">
                <a:solidFill>
                  <a:schemeClr val="tx1"/>
                </a:solidFill>
                <a:latin typeface="DevLys 040" pitchFamily="2" charset="0"/>
              </a:rPr>
              <a:t> [</a:t>
            </a:r>
            <a:r>
              <a:rPr lang="en-US" sz="1400" b="1" dirty="0" err="1">
                <a:solidFill>
                  <a:schemeClr val="tx1"/>
                </a:solidFill>
                <a:latin typeface="DevLys 040" pitchFamily="2" charset="0"/>
              </a:rPr>
              <a:t>k.M</a:t>
            </a:r>
            <a:r>
              <a:rPr lang="en-US" sz="1400" b="1" dirty="0">
                <a:solidFill>
                  <a:schemeClr val="tx1"/>
                </a:solidFill>
                <a:latin typeface="DevLys 040" pitchFamily="2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DevLys 040" pitchFamily="2" charset="0"/>
              </a:rPr>
              <a:t>ds</a:t>
            </a:r>
            <a:r>
              <a:rPr lang="en-US" sz="1400" b="1" dirty="0">
                <a:solidFill>
                  <a:schemeClr val="tx1"/>
                </a:solidFill>
                <a:latin typeface="DevLys 040" pitchFamily="2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DevLys 040" pitchFamily="2" charset="0"/>
              </a:rPr>
              <a:t>vUnj</a:t>
            </a:r>
            <a:r>
              <a:rPr lang="en-US" sz="1400" b="1" dirty="0">
                <a:solidFill>
                  <a:schemeClr val="tx1"/>
                </a:solidFill>
                <a:latin typeface="DevLys 040" pitchFamily="2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DevLys 040" pitchFamily="2" charset="0"/>
              </a:rPr>
              <a:t>dk</a:t>
            </a:r>
            <a:r>
              <a:rPr lang="en-US" sz="1400" b="1" dirty="0">
                <a:solidFill>
                  <a:schemeClr val="tx1"/>
                </a:solidFill>
                <a:latin typeface="DevLys 040" pitchFamily="2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DevLys 040" pitchFamily="2" charset="0"/>
              </a:rPr>
              <a:t>njoktk</a:t>
            </a:r>
            <a:endParaRPr lang="en-IN" sz="1400" b="1" dirty="0">
              <a:solidFill>
                <a:schemeClr val="tx1"/>
              </a:solidFill>
              <a:latin typeface="DevLys 040" pitchFamily="2" charset="0"/>
            </a:endParaRPr>
          </a:p>
        </p:txBody>
      </p:sp>
      <p:sp>
        <p:nvSpPr>
          <p:cNvPr id="15" name="Bevel 14"/>
          <p:cNvSpPr/>
          <p:nvPr/>
        </p:nvSpPr>
        <p:spPr>
          <a:xfrm>
            <a:off x="4857750" y="4572000"/>
            <a:ext cx="1460500" cy="1096963"/>
          </a:xfrm>
          <a:prstGeom prst="bevel">
            <a:avLst/>
          </a:prstGeom>
          <a:solidFill>
            <a:schemeClr val="bg1"/>
          </a:solidFill>
          <a:ln>
            <a:solidFill>
              <a:srgbClr val="0033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 err="1">
                <a:solidFill>
                  <a:schemeClr val="tx1"/>
                </a:solidFill>
                <a:latin typeface="DevLys 040" pitchFamily="2" charset="0"/>
              </a:rPr>
              <a:t>fLVªhi</a:t>
            </a:r>
            <a:r>
              <a:rPr lang="en-US" sz="1400" b="1" dirty="0">
                <a:solidFill>
                  <a:schemeClr val="tx1"/>
                </a:solidFill>
                <a:latin typeface="DevLys 040" pitchFamily="2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DevLys 040" pitchFamily="2" charset="0"/>
              </a:rPr>
              <a:t>lhy</a:t>
            </a:r>
            <a:r>
              <a:rPr lang="en-US" sz="1400" b="1" dirty="0">
                <a:solidFill>
                  <a:schemeClr val="tx1"/>
                </a:solidFill>
                <a:latin typeface="DevLys 040" pitchFamily="2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DevLys 040" pitchFamily="2" charset="0"/>
              </a:rPr>
              <a:t>gLrk</a:t>
            </a:r>
            <a:r>
              <a:rPr lang="en-US" sz="1400" b="1" dirty="0">
                <a:solidFill>
                  <a:schemeClr val="tx1"/>
                </a:solidFill>
                <a:latin typeface="DevLys 040" pitchFamily="2" charset="0"/>
              </a:rPr>
              <a:t>{</a:t>
            </a:r>
            <a:r>
              <a:rPr lang="en-US" sz="1400" b="1" dirty="0" err="1">
                <a:solidFill>
                  <a:schemeClr val="tx1"/>
                </a:solidFill>
                <a:latin typeface="DevLys 040" pitchFamily="2" charset="0"/>
              </a:rPr>
              <a:t>kfjr</a:t>
            </a:r>
            <a:r>
              <a:rPr lang="en-US" sz="1400" b="1" dirty="0">
                <a:solidFill>
                  <a:schemeClr val="tx1"/>
                </a:solidFill>
                <a:latin typeface="DevLys 040" pitchFamily="2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DevLys 040" pitchFamily="2" charset="0"/>
              </a:rPr>
              <a:t>djsa</a:t>
            </a:r>
            <a:endParaRPr lang="en-IN" sz="1400" b="1" dirty="0">
              <a:solidFill>
                <a:schemeClr val="tx1"/>
              </a:solidFill>
              <a:latin typeface="DevLys 040" pitchFamily="2" charset="0"/>
            </a:endParaRPr>
          </a:p>
        </p:txBody>
      </p:sp>
      <p:sp>
        <p:nvSpPr>
          <p:cNvPr id="16" name="Bevel 15"/>
          <p:cNvSpPr/>
          <p:nvPr/>
        </p:nvSpPr>
        <p:spPr>
          <a:xfrm>
            <a:off x="2292350" y="4519613"/>
            <a:ext cx="1371600" cy="1096962"/>
          </a:xfrm>
          <a:prstGeom prst="bevel">
            <a:avLst/>
          </a:prstGeom>
          <a:solidFill>
            <a:schemeClr val="bg1"/>
          </a:solidFill>
          <a:ln>
            <a:solidFill>
              <a:srgbClr val="0033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N" sz="1400" b="1" dirty="0" err="1">
                <a:solidFill>
                  <a:schemeClr val="tx1"/>
                </a:solidFill>
                <a:latin typeface="DevLys 040" pitchFamily="2" charset="0"/>
              </a:rPr>
              <a:t>Dykst</a:t>
            </a:r>
            <a:r>
              <a:rPr lang="en-IN" sz="1400" b="1" dirty="0">
                <a:solidFill>
                  <a:schemeClr val="tx1"/>
                </a:solidFill>
                <a:latin typeface="DevLys 040" pitchFamily="2" charset="0"/>
              </a:rPr>
              <a:t> </a:t>
            </a:r>
            <a:r>
              <a:rPr lang="en-IN" sz="1400" b="1" dirty="0" err="1">
                <a:solidFill>
                  <a:schemeClr val="tx1"/>
                </a:solidFill>
                <a:latin typeface="DevLys 040" pitchFamily="2" charset="0"/>
              </a:rPr>
              <a:t>cVu</a:t>
            </a:r>
            <a:r>
              <a:rPr lang="en-IN" sz="1400" b="1" dirty="0">
                <a:solidFill>
                  <a:schemeClr val="tx1"/>
                </a:solidFill>
                <a:latin typeface="DevLys 040" pitchFamily="2" charset="0"/>
              </a:rPr>
              <a:t> </a:t>
            </a:r>
            <a:r>
              <a:rPr lang="en-IN" sz="1400" b="1" dirty="0" err="1">
                <a:solidFill>
                  <a:schemeClr val="tx1"/>
                </a:solidFill>
                <a:latin typeface="DevLys 040" pitchFamily="2" charset="0"/>
              </a:rPr>
              <a:t>dk</a:t>
            </a:r>
            <a:r>
              <a:rPr lang="en-IN" sz="1400" b="1" dirty="0">
                <a:solidFill>
                  <a:schemeClr val="tx1"/>
                </a:solidFill>
                <a:latin typeface="DevLys 040" pitchFamily="2" charset="0"/>
              </a:rPr>
              <a:t> &lt;</a:t>
            </a:r>
            <a:r>
              <a:rPr lang="en-IN" sz="1400" b="1" dirty="0" err="1">
                <a:solidFill>
                  <a:schemeClr val="tx1"/>
                </a:solidFill>
                <a:latin typeface="DevLys 040" pitchFamily="2" charset="0"/>
              </a:rPr>
              <a:t>Ddu</a:t>
            </a:r>
            <a:r>
              <a:rPr lang="en-IN" sz="1400" b="1" dirty="0">
                <a:solidFill>
                  <a:schemeClr val="tx1"/>
                </a:solidFill>
                <a:latin typeface="DevLys 040" pitchFamily="2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DevLys 040" pitchFamily="2" charset="0"/>
              </a:rPr>
              <a:t>fLVªhi</a:t>
            </a:r>
            <a:r>
              <a:rPr lang="en-US" sz="1400" b="1" dirty="0">
                <a:solidFill>
                  <a:schemeClr val="tx1"/>
                </a:solidFill>
                <a:latin typeface="DevLys 040" pitchFamily="2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DevLys 040" pitchFamily="2" charset="0"/>
              </a:rPr>
              <a:t>lhy</a:t>
            </a:r>
            <a:r>
              <a:rPr lang="en-US" sz="1400" b="1" dirty="0">
                <a:solidFill>
                  <a:schemeClr val="tx1"/>
                </a:solidFill>
                <a:latin typeface="DevLys 040" pitchFamily="2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DevLys 040" pitchFamily="2" charset="0"/>
              </a:rPr>
              <a:t>ls</a:t>
            </a:r>
            <a:r>
              <a:rPr lang="en-US" sz="1400" b="1" dirty="0">
                <a:solidFill>
                  <a:schemeClr val="tx1"/>
                </a:solidFill>
                <a:latin typeface="DevLys 040" pitchFamily="2" charset="0"/>
              </a:rPr>
              <a:t> u &lt;</a:t>
            </a:r>
            <a:r>
              <a:rPr lang="en-US" sz="1400" b="1" dirty="0" err="1">
                <a:solidFill>
                  <a:schemeClr val="tx1"/>
                </a:solidFill>
                <a:latin typeface="DevLys 040" pitchFamily="2" charset="0"/>
              </a:rPr>
              <a:t>ds</a:t>
            </a:r>
            <a:endParaRPr lang="en-IN" sz="1400" b="1" dirty="0">
              <a:solidFill>
                <a:schemeClr val="tx1"/>
              </a:solidFill>
              <a:latin typeface="DevLys 040" pitchFamily="2" charset="0"/>
            </a:endParaRPr>
          </a:p>
        </p:txBody>
      </p:sp>
      <p:sp>
        <p:nvSpPr>
          <p:cNvPr id="18" name="Flowchart: Terminator 17"/>
          <p:cNvSpPr/>
          <p:nvPr/>
        </p:nvSpPr>
        <p:spPr>
          <a:xfrm>
            <a:off x="1489075" y="642938"/>
            <a:ext cx="1122363" cy="652462"/>
          </a:xfrm>
          <a:prstGeom prst="flowChartTerminator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 err="1">
                <a:solidFill>
                  <a:schemeClr val="tx1"/>
                </a:solidFill>
                <a:latin typeface="DevLys 040" pitchFamily="2" charset="0"/>
              </a:rPr>
              <a:t>afn</a:t>
            </a:r>
            <a:r>
              <a:rPr lang="en-US" sz="1400" b="1" dirty="0">
                <a:solidFill>
                  <a:schemeClr val="tx1"/>
                </a:solidFill>
                <a:latin typeface="DevLys 040" pitchFamily="2" charset="0"/>
              </a:rPr>
              <a:t>[</a:t>
            </a:r>
            <a:r>
              <a:rPr lang="en-US" sz="1400" b="1" dirty="0" err="1">
                <a:solidFill>
                  <a:schemeClr val="tx1"/>
                </a:solidFill>
                <a:latin typeface="DevLys 040" pitchFamily="2" charset="0"/>
              </a:rPr>
              <a:t>kkoVh</a:t>
            </a:r>
            <a:r>
              <a:rPr lang="en-US" sz="1400" b="1" dirty="0">
                <a:solidFill>
                  <a:schemeClr val="tx1"/>
                </a:solidFill>
                <a:latin typeface="DevLys 040" pitchFamily="2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DevLys 040" pitchFamily="2" charset="0"/>
              </a:rPr>
              <a:t>ernku</a:t>
            </a:r>
            <a:r>
              <a:rPr lang="en-US" sz="1400" b="1" dirty="0">
                <a:solidFill>
                  <a:schemeClr val="tx1"/>
                </a:solidFill>
                <a:latin typeface="DevLys 040" pitchFamily="2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DevLys 040" pitchFamily="2" charset="0"/>
              </a:rPr>
              <a:t>Dyh;j</a:t>
            </a:r>
            <a:r>
              <a:rPr lang="en-US" sz="1400" b="1" dirty="0">
                <a:solidFill>
                  <a:schemeClr val="tx1"/>
                </a:solidFill>
                <a:latin typeface="DevLys 040" pitchFamily="2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DevLys 040" pitchFamily="2" charset="0"/>
              </a:rPr>
              <a:t>djs</a:t>
            </a:r>
            <a:endParaRPr lang="en-IN" sz="1400" b="1" dirty="0">
              <a:solidFill>
                <a:schemeClr val="tx1"/>
              </a:solidFill>
              <a:latin typeface="DevLys 040" pitchFamily="2" charset="0"/>
            </a:endParaRPr>
          </a:p>
        </p:txBody>
      </p:sp>
      <p:sp>
        <p:nvSpPr>
          <p:cNvPr id="19" name="Flowchart: Terminator 18"/>
          <p:cNvSpPr/>
          <p:nvPr/>
        </p:nvSpPr>
        <p:spPr>
          <a:xfrm>
            <a:off x="6203950" y="4032250"/>
            <a:ext cx="1196975" cy="503238"/>
          </a:xfrm>
          <a:prstGeom prst="flowChartTerminator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solidFill>
                  <a:schemeClr val="tx1"/>
                </a:solidFill>
                <a:latin typeface="DevLys 040" pitchFamily="2" charset="0"/>
              </a:rPr>
              <a:t> </a:t>
            </a:r>
            <a:r>
              <a:rPr lang="en-US" sz="1200" b="1" dirty="0" err="1">
                <a:solidFill>
                  <a:schemeClr val="tx1"/>
                </a:solidFill>
                <a:latin typeface="DevLys 040" pitchFamily="2" charset="0"/>
              </a:rPr>
              <a:t>gLrk</a:t>
            </a:r>
            <a:r>
              <a:rPr lang="en-US" sz="1200" b="1" dirty="0">
                <a:solidFill>
                  <a:schemeClr val="tx1"/>
                </a:solidFill>
                <a:latin typeface="DevLys 040" pitchFamily="2" charset="0"/>
              </a:rPr>
              <a:t>{</a:t>
            </a:r>
            <a:r>
              <a:rPr lang="en-US" sz="1200" b="1" dirty="0" err="1">
                <a:solidFill>
                  <a:schemeClr val="tx1"/>
                </a:solidFill>
                <a:latin typeface="DevLys 040" pitchFamily="2" charset="0"/>
              </a:rPr>
              <a:t>kfjr</a:t>
            </a:r>
            <a:r>
              <a:rPr lang="en-US" sz="1200" b="1" dirty="0">
                <a:solidFill>
                  <a:schemeClr val="tx1"/>
                </a:solidFill>
                <a:latin typeface="DevLys 040" pitchFamily="2" charset="0"/>
              </a:rPr>
              <a:t> </a:t>
            </a:r>
            <a:r>
              <a:rPr lang="en-US" sz="1200" b="1" dirty="0" err="1">
                <a:solidFill>
                  <a:schemeClr val="tx1"/>
                </a:solidFill>
                <a:latin typeface="DevLys 040" pitchFamily="2" charset="0"/>
              </a:rPr>
              <a:t>Lis’ky</a:t>
            </a:r>
            <a:r>
              <a:rPr lang="en-US" sz="1200" b="1" dirty="0">
                <a:solidFill>
                  <a:schemeClr val="tx1"/>
                </a:solidFill>
                <a:latin typeface="DevLys 040" pitchFamily="2" charset="0"/>
              </a:rPr>
              <a:t> </a:t>
            </a:r>
            <a:r>
              <a:rPr lang="en-US" sz="1200" b="1" dirty="0" err="1">
                <a:solidFill>
                  <a:schemeClr val="tx1"/>
                </a:solidFill>
                <a:latin typeface="DevLys 040" pitchFamily="2" charset="0"/>
              </a:rPr>
              <a:t>Vsx</a:t>
            </a:r>
            <a:r>
              <a:rPr lang="en-US" sz="1200" b="1" dirty="0">
                <a:solidFill>
                  <a:schemeClr val="tx1"/>
                </a:solidFill>
                <a:latin typeface="DevLys 040" pitchFamily="2" charset="0"/>
              </a:rPr>
              <a:t> </a:t>
            </a:r>
            <a:r>
              <a:rPr lang="en-US" sz="1200" b="1" dirty="0" err="1">
                <a:solidFill>
                  <a:schemeClr val="tx1"/>
                </a:solidFill>
                <a:latin typeface="DevLys 040" pitchFamily="2" charset="0"/>
              </a:rPr>
              <a:t>yxk;s</a:t>
            </a:r>
            <a:endParaRPr lang="en-IN" sz="1200" b="1" dirty="0">
              <a:solidFill>
                <a:schemeClr val="tx1"/>
              </a:solidFill>
              <a:latin typeface="DevLys 040" pitchFamily="2" charset="0"/>
            </a:endParaRPr>
          </a:p>
        </p:txBody>
      </p:sp>
      <p:sp>
        <p:nvSpPr>
          <p:cNvPr id="20" name="Flowchart: Terminator 19"/>
          <p:cNvSpPr/>
          <p:nvPr/>
        </p:nvSpPr>
        <p:spPr>
          <a:xfrm>
            <a:off x="3960813" y="914400"/>
            <a:ext cx="1101725" cy="366713"/>
          </a:xfrm>
          <a:prstGeom prst="flowChartTerminator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 err="1">
                <a:solidFill>
                  <a:schemeClr val="tx1"/>
                </a:solidFill>
                <a:latin typeface="DevLys 040" pitchFamily="2" charset="0"/>
              </a:rPr>
              <a:t>yxk;s</a:t>
            </a:r>
            <a:endParaRPr lang="en-IN" sz="1400" b="1" dirty="0">
              <a:solidFill>
                <a:schemeClr val="tx1"/>
              </a:solidFill>
              <a:latin typeface="DevLys 040" pitchFamily="2" charset="0"/>
            </a:endParaRPr>
          </a:p>
        </p:txBody>
      </p:sp>
      <p:sp>
        <p:nvSpPr>
          <p:cNvPr id="21" name="Flowchart: Terminator 20"/>
          <p:cNvSpPr/>
          <p:nvPr/>
        </p:nvSpPr>
        <p:spPr>
          <a:xfrm>
            <a:off x="6215063" y="738188"/>
            <a:ext cx="900112" cy="476250"/>
          </a:xfrm>
          <a:prstGeom prst="flowChartTerminator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 err="1">
                <a:solidFill>
                  <a:schemeClr val="tx1"/>
                </a:solidFill>
                <a:latin typeface="DevLys 040" pitchFamily="2" charset="0"/>
              </a:rPr>
              <a:t>cUn</a:t>
            </a:r>
            <a:r>
              <a:rPr lang="en-US" sz="1400" b="1" dirty="0">
                <a:solidFill>
                  <a:schemeClr val="tx1"/>
                </a:solidFill>
                <a:latin typeface="DevLys 040" pitchFamily="2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DevLys 040" pitchFamily="2" charset="0"/>
              </a:rPr>
              <a:t>djs</a:t>
            </a:r>
            <a:endParaRPr lang="en-IN" sz="1400" b="1" dirty="0">
              <a:solidFill>
                <a:schemeClr val="tx1"/>
              </a:solidFill>
              <a:latin typeface="DevLys 040" pitchFamily="2" charset="0"/>
            </a:endParaRPr>
          </a:p>
        </p:txBody>
      </p:sp>
      <p:sp>
        <p:nvSpPr>
          <p:cNvPr id="22" name="Flowchart: Terminator 21"/>
          <p:cNvSpPr/>
          <p:nvPr/>
        </p:nvSpPr>
        <p:spPr>
          <a:xfrm>
            <a:off x="6367463" y="2419350"/>
            <a:ext cx="1009650" cy="363538"/>
          </a:xfrm>
          <a:prstGeom prst="flowChartTerminator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 err="1">
                <a:solidFill>
                  <a:schemeClr val="tx1"/>
                </a:solidFill>
                <a:latin typeface="DevLys 040" pitchFamily="2" charset="0"/>
              </a:rPr>
              <a:t>lhy</a:t>
            </a:r>
            <a:endParaRPr lang="en-IN" sz="1400" b="1" dirty="0">
              <a:solidFill>
                <a:schemeClr val="tx1"/>
              </a:solidFill>
              <a:latin typeface="DevLys 040" pitchFamily="2" charset="0"/>
            </a:endParaRPr>
          </a:p>
        </p:txBody>
      </p:sp>
      <p:sp>
        <p:nvSpPr>
          <p:cNvPr id="23" name="Left-Right-Up Arrow 22"/>
          <p:cNvSpPr/>
          <p:nvPr/>
        </p:nvSpPr>
        <p:spPr>
          <a:xfrm>
            <a:off x="1449388" y="1335088"/>
            <a:ext cx="1141412" cy="668337"/>
          </a:xfrm>
          <a:prstGeom prst="leftRightUpArrow">
            <a:avLst>
              <a:gd name="adj1" fmla="val 28962"/>
              <a:gd name="adj2" fmla="val 15650"/>
              <a:gd name="adj3" fmla="val 28117"/>
            </a:avLst>
          </a:prstGeom>
          <a:solidFill>
            <a:srgbClr val="0000C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4" name="Left-Right-Up Arrow 23"/>
          <p:cNvSpPr/>
          <p:nvPr/>
        </p:nvSpPr>
        <p:spPr>
          <a:xfrm>
            <a:off x="3919538" y="1316038"/>
            <a:ext cx="1136650" cy="668337"/>
          </a:xfrm>
          <a:prstGeom prst="leftRightUpArrow">
            <a:avLst>
              <a:gd name="adj1" fmla="val 28962"/>
              <a:gd name="adj2" fmla="val 15650"/>
              <a:gd name="adj3" fmla="val 28117"/>
            </a:avLst>
          </a:prstGeom>
          <a:solidFill>
            <a:srgbClr val="0000C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5" name="Left-Right-Up Arrow 24"/>
          <p:cNvSpPr/>
          <p:nvPr/>
        </p:nvSpPr>
        <p:spPr>
          <a:xfrm rot="16200000">
            <a:off x="7361237" y="2252663"/>
            <a:ext cx="722313" cy="668338"/>
          </a:xfrm>
          <a:prstGeom prst="leftRightUpArrow">
            <a:avLst>
              <a:gd name="adj1" fmla="val 28962"/>
              <a:gd name="adj2" fmla="val 15650"/>
              <a:gd name="adj3" fmla="val 28117"/>
            </a:avLst>
          </a:prstGeom>
          <a:solidFill>
            <a:srgbClr val="0000C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6" name="Left-Right-Up Arrow 25"/>
          <p:cNvSpPr/>
          <p:nvPr/>
        </p:nvSpPr>
        <p:spPr>
          <a:xfrm>
            <a:off x="6203950" y="1282700"/>
            <a:ext cx="1036638" cy="701675"/>
          </a:xfrm>
          <a:prstGeom prst="leftRightUpArrow">
            <a:avLst>
              <a:gd name="adj1" fmla="val 28962"/>
              <a:gd name="adj2" fmla="val 15650"/>
              <a:gd name="adj3" fmla="val 28117"/>
            </a:avLst>
          </a:prstGeom>
          <a:solidFill>
            <a:srgbClr val="0000C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7" name="Flowchart: Terminator 26"/>
          <p:cNvSpPr/>
          <p:nvPr/>
        </p:nvSpPr>
        <p:spPr>
          <a:xfrm>
            <a:off x="3611563" y="5632450"/>
            <a:ext cx="1268412" cy="427038"/>
          </a:xfrm>
          <a:prstGeom prst="flowChartTerminator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 err="1">
                <a:solidFill>
                  <a:schemeClr val="tx1"/>
                </a:solidFill>
                <a:latin typeface="DevLys 040" pitchFamily="2" charset="0"/>
              </a:rPr>
              <a:t>fLVªhi</a:t>
            </a:r>
            <a:r>
              <a:rPr lang="en-US" sz="1400" b="1" dirty="0">
                <a:solidFill>
                  <a:schemeClr val="tx1"/>
                </a:solidFill>
                <a:latin typeface="DevLys 040" pitchFamily="2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DevLys 040" pitchFamily="2" charset="0"/>
              </a:rPr>
              <a:t>lhy</a:t>
            </a:r>
            <a:r>
              <a:rPr lang="en-US" sz="1400" b="1" dirty="0">
                <a:solidFill>
                  <a:schemeClr val="tx1"/>
                </a:solidFill>
                <a:latin typeface="DevLys 040" pitchFamily="2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DevLys 040" pitchFamily="2" charset="0"/>
              </a:rPr>
              <a:t>ls</a:t>
            </a:r>
            <a:r>
              <a:rPr lang="en-US" sz="1400" b="1" dirty="0">
                <a:solidFill>
                  <a:schemeClr val="tx1"/>
                </a:solidFill>
                <a:latin typeface="DevLys 040" pitchFamily="2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DevLys 040" pitchFamily="2" charset="0"/>
              </a:rPr>
              <a:t>e’khu</a:t>
            </a:r>
            <a:r>
              <a:rPr lang="en-US" sz="1400" b="1" dirty="0">
                <a:solidFill>
                  <a:schemeClr val="tx1"/>
                </a:solidFill>
                <a:latin typeface="DevLys 040" pitchFamily="2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DevLys 040" pitchFamily="2" charset="0"/>
              </a:rPr>
              <a:t>lhy</a:t>
            </a:r>
            <a:r>
              <a:rPr lang="en-US" sz="1400" b="1" dirty="0">
                <a:solidFill>
                  <a:schemeClr val="tx1"/>
                </a:solidFill>
                <a:latin typeface="DevLys 040" pitchFamily="2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DevLys 040" pitchFamily="2" charset="0"/>
              </a:rPr>
              <a:t>djsa</a:t>
            </a:r>
            <a:endParaRPr lang="en-IN" sz="1400" b="1" dirty="0">
              <a:solidFill>
                <a:schemeClr val="tx1"/>
              </a:solidFill>
            </a:endParaRPr>
          </a:p>
        </p:txBody>
      </p:sp>
      <p:sp>
        <p:nvSpPr>
          <p:cNvPr id="28" name="Bevel 27"/>
          <p:cNvSpPr/>
          <p:nvPr/>
        </p:nvSpPr>
        <p:spPr>
          <a:xfrm>
            <a:off x="7143750" y="4500563"/>
            <a:ext cx="1603375" cy="1428750"/>
          </a:xfrm>
          <a:prstGeom prst="bevel">
            <a:avLst/>
          </a:prstGeom>
          <a:solidFill>
            <a:schemeClr val="bg1"/>
          </a:solidFill>
          <a:ln>
            <a:solidFill>
              <a:srgbClr val="0033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 err="1">
                <a:solidFill>
                  <a:schemeClr val="tx1"/>
                </a:solidFill>
                <a:latin typeface="DevLys 040" pitchFamily="2" charset="0"/>
              </a:rPr>
              <a:t>fjtYV</a:t>
            </a:r>
            <a:r>
              <a:rPr lang="en-US" sz="1400" b="1" dirty="0">
                <a:solidFill>
                  <a:schemeClr val="tx1"/>
                </a:solidFill>
                <a:latin typeface="DevLys 040" pitchFamily="2" charset="0"/>
              </a:rPr>
              <a:t>   [</a:t>
            </a:r>
            <a:r>
              <a:rPr lang="en-US" sz="1400" b="1" dirty="0" err="1">
                <a:solidFill>
                  <a:schemeClr val="tx1"/>
                </a:solidFill>
                <a:latin typeface="DevLys 040" pitchFamily="2" charset="0"/>
              </a:rPr>
              <a:t>k.M</a:t>
            </a:r>
            <a:r>
              <a:rPr lang="en-US" sz="1400" b="1" dirty="0">
                <a:solidFill>
                  <a:schemeClr val="tx1"/>
                </a:solidFill>
                <a:latin typeface="DevLys 040" pitchFamily="2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DevLys 040" pitchFamily="2" charset="0"/>
              </a:rPr>
              <a:t>dk</a:t>
            </a:r>
            <a:r>
              <a:rPr lang="en-US" sz="1400" b="1" dirty="0">
                <a:solidFill>
                  <a:schemeClr val="tx1"/>
                </a:solidFill>
                <a:latin typeface="DevLys 040" pitchFamily="2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DevLys 040" pitchFamily="2" charset="0"/>
              </a:rPr>
              <a:t>cgkjh</a:t>
            </a:r>
            <a:r>
              <a:rPr lang="en-US" sz="1400" b="1" dirty="0">
                <a:solidFill>
                  <a:schemeClr val="tx1"/>
                </a:solidFill>
                <a:latin typeface="DevLys 040" pitchFamily="2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DevLys 040" pitchFamily="2" charset="0"/>
              </a:rPr>
              <a:t>njoktk</a:t>
            </a:r>
            <a:r>
              <a:rPr lang="en-US" sz="1400" b="1" dirty="0">
                <a:solidFill>
                  <a:schemeClr val="tx1"/>
                </a:solidFill>
                <a:latin typeface="DevLys 040" pitchFamily="2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DevLys 040" pitchFamily="2" charset="0"/>
              </a:rPr>
              <a:t>cUn</a:t>
            </a:r>
            <a:r>
              <a:rPr lang="en-US" sz="1400" b="1" dirty="0">
                <a:solidFill>
                  <a:schemeClr val="tx1"/>
                </a:solidFill>
                <a:latin typeface="DevLys 040" pitchFamily="2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DevLys 040" pitchFamily="2" charset="0"/>
              </a:rPr>
              <a:t>dj</a:t>
            </a:r>
            <a:r>
              <a:rPr lang="en-US" sz="1400" b="1" dirty="0">
                <a:solidFill>
                  <a:schemeClr val="tx1"/>
                </a:solidFill>
                <a:latin typeface="DevLys 040" pitchFamily="2" charset="0"/>
              </a:rPr>
              <a:t> ,</a:t>
            </a:r>
            <a:r>
              <a:rPr lang="en-US" sz="1400" b="1" dirty="0" err="1">
                <a:solidFill>
                  <a:schemeClr val="tx1"/>
                </a:solidFill>
                <a:latin typeface="DevLys 040" pitchFamily="2" charset="0"/>
              </a:rPr>
              <a:t>sMªsl</a:t>
            </a:r>
            <a:r>
              <a:rPr lang="en-US" sz="1400" b="1" dirty="0">
                <a:solidFill>
                  <a:schemeClr val="tx1"/>
                </a:solidFill>
                <a:latin typeface="DevLys 040" pitchFamily="2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DevLys 040" pitchFamily="2" charset="0"/>
              </a:rPr>
              <a:t>Vsx</a:t>
            </a:r>
            <a:r>
              <a:rPr lang="en-US" sz="1400" b="1" dirty="0">
                <a:solidFill>
                  <a:schemeClr val="tx1"/>
                </a:solidFill>
                <a:latin typeface="DevLys 040" pitchFamily="2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DevLys 040" pitchFamily="2" charset="0"/>
              </a:rPr>
              <a:t>ls</a:t>
            </a:r>
            <a:r>
              <a:rPr lang="en-US" sz="1400" b="1" dirty="0">
                <a:solidFill>
                  <a:schemeClr val="tx1"/>
                </a:solidFill>
                <a:latin typeface="DevLys 040" pitchFamily="2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DevLys 040" pitchFamily="2" charset="0"/>
              </a:rPr>
              <a:t>lhy</a:t>
            </a:r>
            <a:r>
              <a:rPr lang="en-US" sz="1400" b="1" dirty="0">
                <a:solidFill>
                  <a:schemeClr val="tx1"/>
                </a:solidFill>
                <a:latin typeface="DevLys 040" pitchFamily="2" charset="0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DevLys 040" pitchFamily="2" charset="0"/>
              </a:rPr>
              <a:t>djs</a:t>
            </a:r>
            <a:endParaRPr lang="en-IN" sz="1400" b="1" dirty="0">
              <a:solidFill>
                <a:schemeClr val="tx1"/>
              </a:solidFill>
              <a:latin typeface="DevLys 040" pitchFamily="2" charset="0"/>
            </a:endParaRPr>
          </a:p>
        </p:txBody>
      </p:sp>
      <p:sp>
        <p:nvSpPr>
          <p:cNvPr id="29" name="Left-Right-Up Arrow 28"/>
          <p:cNvSpPr/>
          <p:nvPr/>
        </p:nvSpPr>
        <p:spPr>
          <a:xfrm rot="16200000">
            <a:off x="7361237" y="3986213"/>
            <a:ext cx="722313" cy="668338"/>
          </a:xfrm>
          <a:prstGeom prst="leftRightUpArrow">
            <a:avLst>
              <a:gd name="adj1" fmla="val 28962"/>
              <a:gd name="adj2" fmla="val 15650"/>
              <a:gd name="adj3" fmla="val 28117"/>
            </a:avLst>
          </a:prstGeom>
          <a:solidFill>
            <a:srgbClr val="0000C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2" name="Left-Right-Up Arrow 31"/>
          <p:cNvSpPr/>
          <p:nvPr/>
        </p:nvSpPr>
        <p:spPr>
          <a:xfrm rot="10800000">
            <a:off x="3663950" y="4948238"/>
            <a:ext cx="1136650" cy="668337"/>
          </a:xfrm>
          <a:prstGeom prst="leftRightUpArrow">
            <a:avLst>
              <a:gd name="adj1" fmla="val 28962"/>
              <a:gd name="adj2" fmla="val 15650"/>
              <a:gd name="adj3" fmla="val 28117"/>
            </a:avLst>
          </a:prstGeom>
          <a:solidFill>
            <a:srgbClr val="0000C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3" name="Left Arrow 32"/>
          <p:cNvSpPr/>
          <p:nvPr/>
        </p:nvSpPr>
        <p:spPr>
          <a:xfrm>
            <a:off x="6230938" y="4948238"/>
            <a:ext cx="977900" cy="484187"/>
          </a:xfrm>
          <a:prstGeom prst="leftArrow">
            <a:avLst>
              <a:gd name="adj1" fmla="val 28124"/>
              <a:gd name="adj2" fmla="val 55469"/>
            </a:avLst>
          </a:prstGeom>
          <a:solidFill>
            <a:srgbClr val="0000C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10" descr="C:\Users\rahul sahu\Desktop\20141009_1531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3857628"/>
            <a:ext cx="5357850" cy="9040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8" name="Title 1"/>
          <p:cNvSpPr>
            <a:spLocks noGrp="1"/>
          </p:cNvSpPr>
          <p:nvPr>
            <p:ph type="title"/>
          </p:nvPr>
        </p:nvSpPr>
        <p:spPr>
          <a:xfrm flipH="1">
            <a:off x="457200" y="476250"/>
            <a:ext cx="8229600" cy="649288"/>
          </a:xfrm>
          <a:solidFill>
            <a:srgbClr val="28EA48"/>
          </a:solidFill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gjhi= eqnzk</a:t>
            </a: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728355A8-6D78-417D-928B-76B76E9BF711}" type="slidenum">
              <a:rPr lang="en-IN"/>
              <a:pPr>
                <a:defRPr/>
              </a:pPr>
              <a:t>87</a:t>
            </a:fld>
            <a:endParaRPr lang="en-IN"/>
          </a:p>
        </p:txBody>
      </p:sp>
      <p:sp>
        <p:nvSpPr>
          <p:cNvPr id="11" name="Rectangle 10"/>
          <p:cNvSpPr/>
          <p:nvPr/>
        </p:nvSpPr>
        <p:spPr>
          <a:xfrm>
            <a:off x="2643188" y="1581150"/>
            <a:ext cx="4143375" cy="4079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dirty="0" err="1">
                <a:solidFill>
                  <a:schemeClr val="tx1"/>
                </a:solidFill>
                <a:latin typeface="DevLys 040" pitchFamily="2" charset="0"/>
              </a:rPr>
              <a:t>gjhi</a:t>
            </a:r>
            <a:r>
              <a:rPr lang="en-US" sz="2800" dirty="0">
                <a:solidFill>
                  <a:schemeClr val="tx1"/>
                </a:solidFill>
                <a:latin typeface="DevLys 040" pitchFamily="2" charset="0"/>
              </a:rPr>
              <a:t>= </a:t>
            </a:r>
            <a:r>
              <a:rPr lang="en-US" sz="2800" dirty="0" err="1">
                <a:solidFill>
                  <a:schemeClr val="tx1"/>
                </a:solidFill>
                <a:latin typeface="DevLys 040" pitchFamily="2" charset="0"/>
              </a:rPr>
              <a:t>eqnzk</a:t>
            </a:r>
            <a:r>
              <a:rPr lang="en-US" sz="2800" dirty="0">
                <a:solidFill>
                  <a:schemeClr val="tx1"/>
                </a:solidFill>
                <a:latin typeface="DevLys 04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evLys 040" pitchFamily="2" charset="0"/>
              </a:rPr>
              <a:t>vkxs</a:t>
            </a:r>
            <a:r>
              <a:rPr lang="en-US" sz="2800" dirty="0">
                <a:solidFill>
                  <a:schemeClr val="tx1"/>
                </a:solidFill>
                <a:latin typeface="DevLys 04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evLys 040" pitchFamily="2" charset="0"/>
              </a:rPr>
              <a:t>dk</a:t>
            </a:r>
            <a:r>
              <a:rPr lang="en-US" sz="2800" dirty="0">
                <a:solidFill>
                  <a:schemeClr val="tx1"/>
                </a:solidFill>
                <a:latin typeface="DevLys 04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evLys 040" pitchFamily="2" charset="0"/>
              </a:rPr>
              <a:t>Hkkx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763712" y="3143250"/>
            <a:ext cx="3808419" cy="5715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dirty="0" err="1">
                <a:solidFill>
                  <a:schemeClr val="tx1"/>
                </a:solidFill>
                <a:latin typeface="DevLys 040" pitchFamily="2" charset="0"/>
              </a:rPr>
              <a:t>gjhi</a:t>
            </a:r>
            <a:r>
              <a:rPr lang="en-US" sz="2800" dirty="0">
                <a:solidFill>
                  <a:schemeClr val="tx1"/>
                </a:solidFill>
                <a:latin typeface="DevLys 040" pitchFamily="2" charset="0"/>
              </a:rPr>
              <a:t>= </a:t>
            </a:r>
            <a:r>
              <a:rPr lang="en-US" sz="2800" err="1">
                <a:solidFill>
                  <a:schemeClr val="tx1"/>
                </a:solidFill>
                <a:latin typeface="DevLys 040" pitchFamily="2" charset="0"/>
              </a:rPr>
              <a:t>eqnzk</a:t>
            </a:r>
            <a:r>
              <a:rPr lang="en-US" sz="2800">
                <a:solidFill>
                  <a:schemeClr val="tx1"/>
                </a:solidFill>
                <a:latin typeface="DevLys 040" pitchFamily="2" charset="0"/>
              </a:rPr>
              <a:t> </a:t>
            </a:r>
            <a:r>
              <a:rPr lang="en-US" sz="2800" smtClean="0">
                <a:solidFill>
                  <a:schemeClr val="tx1"/>
                </a:solidFill>
                <a:latin typeface="DevLys 040" pitchFamily="2" charset="0"/>
              </a:rPr>
              <a:t>ds ihNs dk Hkkx</a:t>
            </a:r>
            <a:endParaRPr lang="en-US" sz="2800" dirty="0">
              <a:solidFill>
                <a:schemeClr val="tx1"/>
              </a:solidFill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 rot="10800000" flipV="1">
            <a:off x="6572270" y="3714750"/>
            <a:ext cx="857250" cy="428625"/>
          </a:xfrm>
          <a:prstGeom prst="straightConnector1">
            <a:avLst/>
          </a:prstGeom>
          <a:ln w="7620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7034213" y="3435350"/>
            <a:ext cx="1714500" cy="7143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>
                <a:solidFill>
                  <a:schemeClr val="tx1"/>
                </a:solidFill>
                <a:latin typeface="DevLys 040" pitchFamily="2" charset="0"/>
              </a:rPr>
              <a:t>gjhi</a:t>
            </a:r>
            <a:r>
              <a:rPr lang="en-US" sz="2400" dirty="0">
                <a:solidFill>
                  <a:schemeClr val="tx1"/>
                </a:solidFill>
                <a:latin typeface="DevLys 040" pitchFamily="2" charset="0"/>
              </a:rPr>
              <a:t>= </a:t>
            </a:r>
            <a:r>
              <a:rPr lang="en-US" sz="2400" dirty="0" err="1">
                <a:solidFill>
                  <a:schemeClr val="tx1"/>
                </a:solidFill>
                <a:latin typeface="DevLys 040" pitchFamily="2" charset="0"/>
              </a:rPr>
              <a:t>eqnzk</a:t>
            </a:r>
            <a:r>
              <a:rPr lang="en-US" sz="2400" dirty="0">
                <a:solidFill>
                  <a:schemeClr val="tx1"/>
                </a:solidFill>
                <a:latin typeface="DevLys 040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DevLys 040" pitchFamily="2" charset="0"/>
              </a:rPr>
              <a:t>ds</a:t>
            </a:r>
            <a:r>
              <a:rPr lang="en-US" sz="2400" dirty="0">
                <a:solidFill>
                  <a:schemeClr val="tx1"/>
                </a:solidFill>
                <a:latin typeface="DevLys 040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DevLys 040" pitchFamily="2" charset="0"/>
              </a:rPr>
              <a:t>uEcj</a:t>
            </a:r>
            <a:r>
              <a:rPr lang="en-US" sz="2400" dirty="0">
                <a:solidFill>
                  <a:schemeClr val="tx1"/>
                </a:solidFill>
                <a:latin typeface="DevLys 040" pitchFamily="2" charset="0"/>
              </a:rPr>
              <a:t> </a:t>
            </a:r>
            <a:endParaRPr lang="en-US" sz="2400" dirty="0">
              <a:solidFill>
                <a:schemeClr val="tx1"/>
              </a:solidFill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 rot="16200000" flipV="1">
            <a:off x="4446588" y="4483106"/>
            <a:ext cx="714375" cy="320675"/>
          </a:xfrm>
          <a:prstGeom prst="straightConnector1">
            <a:avLst/>
          </a:prstGeom>
          <a:ln w="7620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rot="5400000" flipH="1" flipV="1">
            <a:off x="1105694" y="4822031"/>
            <a:ext cx="1073150" cy="1588"/>
          </a:xfrm>
          <a:prstGeom prst="straightConnector1">
            <a:avLst/>
          </a:prstGeom>
          <a:ln w="7620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>
            <a:off x="3714744" y="5000625"/>
            <a:ext cx="3071812" cy="50006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dirty="0" err="1">
                <a:solidFill>
                  <a:schemeClr val="tx1"/>
                </a:solidFill>
                <a:latin typeface="DevLys 040" pitchFamily="2" charset="0"/>
              </a:rPr>
              <a:t>ihBklhu</a:t>
            </a:r>
            <a:r>
              <a:rPr lang="en-US" sz="2800" dirty="0">
                <a:solidFill>
                  <a:schemeClr val="tx1"/>
                </a:solidFill>
                <a:latin typeface="DevLys 04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evLys 040" pitchFamily="2" charset="0"/>
              </a:rPr>
              <a:t>ds</a:t>
            </a:r>
            <a:r>
              <a:rPr lang="en-US" sz="2800" dirty="0">
                <a:solidFill>
                  <a:schemeClr val="tx1"/>
                </a:solidFill>
                <a:latin typeface="DevLys 04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evLys 040" pitchFamily="2" charset="0"/>
              </a:rPr>
              <a:t>gLrk</a:t>
            </a:r>
            <a:r>
              <a:rPr lang="en-US" sz="2800" dirty="0">
                <a:solidFill>
                  <a:schemeClr val="tx1"/>
                </a:solidFill>
                <a:latin typeface="DevLys 040" pitchFamily="2" charset="0"/>
              </a:rPr>
              <a:t>{</a:t>
            </a:r>
            <a:r>
              <a:rPr lang="en-US" sz="2800" dirty="0" err="1">
                <a:solidFill>
                  <a:schemeClr val="tx1"/>
                </a:solidFill>
                <a:latin typeface="DevLys 040" pitchFamily="2" charset="0"/>
              </a:rPr>
              <a:t>kj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714375" y="5000625"/>
            <a:ext cx="2428875" cy="50006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dirty="0">
                <a:solidFill>
                  <a:schemeClr val="tx1"/>
                </a:solidFill>
                <a:latin typeface="DevLys 040" pitchFamily="2" charset="0"/>
              </a:rPr>
              <a:t>,</a:t>
            </a:r>
            <a:r>
              <a:rPr lang="en-US" sz="2800" dirty="0" err="1">
                <a:solidFill>
                  <a:schemeClr val="tx1"/>
                </a:solidFill>
                <a:latin typeface="DevLys 040" pitchFamily="2" charset="0"/>
              </a:rPr>
              <a:t>stsUVksa</a:t>
            </a:r>
            <a:r>
              <a:rPr lang="en-US" sz="2800" dirty="0">
                <a:solidFill>
                  <a:schemeClr val="tx1"/>
                </a:solidFill>
                <a:latin typeface="DevLys 04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evLys 040" pitchFamily="2" charset="0"/>
              </a:rPr>
              <a:t>ds</a:t>
            </a:r>
            <a:r>
              <a:rPr lang="en-US" sz="2800" dirty="0">
                <a:solidFill>
                  <a:schemeClr val="tx1"/>
                </a:solidFill>
                <a:latin typeface="DevLys 04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DevLys 040" pitchFamily="2" charset="0"/>
              </a:rPr>
              <a:t>gLrk</a:t>
            </a:r>
            <a:r>
              <a:rPr lang="en-US" sz="2800" dirty="0">
                <a:solidFill>
                  <a:schemeClr val="tx1"/>
                </a:solidFill>
                <a:latin typeface="DevLys 040" pitchFamily="2" charset="0"/>
              </a:rPr>
              <a:t>{</a:t>
            </a:r>
            <a:r>
              <a:rPr lang="en-US" sz="2800" dirty="0" err="1">
                <a:solidFill>
                  <a:schemeClr val="tx1"/>
                </a:solidFill>
                <a:latin typeface="DevLys 040" pitchFamily="2" charset="0"/>
              </a:rPr>
              <a:t>kj</a:t>
            </a:r>
            <a:endParaRPr lang="en-US" sz="2800" dirty="0">
              <a:solidFill>
                <a:schemeClr val="tx1"/>
              </a:solidFill>
            </a:endParaRPr>
          </a:p>
        </p:txBody>
      </p:sp>
      <p:pic>
        <p:nvPicPr>
          <p:cNvPr id="20" name="Picture 8" descr="C:\Users\rahul sahu\Desktop\20141009_153022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4480" y="2071678"/>
            <a:ext cx="5572164" cy="960279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409709"/>
            <a:ext cx="2800350" cy="330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" name="Picture 11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6000760" y="1357298"/>
            <a:ext cx="2576511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52" name="Title 1"/>
          <p:cNvSpPr>
            <a:spLocks noGrp="1"/>
          </p:cNvSpPr>
          <p:nvPr>
            <p:ph type="title"/>
          </p:nvPr>
        </p:nvSpPr>
        <p:spPr>
          <a:xfrm>
            <a:off x="457200" y="500063"/>
            <a:ext cx="8229600" cy="785812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fjtYV</a:t>
            </a: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 [</a:t>
            </a:r>
            <a:r>
              <a:rPr lang="en-US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k.M</a:t>
            </a: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 ds </a:t>
            </a:r>
            <a:r>
              <a:rPr lang="en-US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vUn:uh</a:t>
            </a: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 </a:t>
            </a:r>
            <a:r>
              <a:rPr lang="en-US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njokts</a:t>
            </a: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 </a:t>
            </a:r>
            <a:r>
              <a:rPr lang="en-US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gsrq</a:t>
            </a: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 </a:t>
            </a:r>
            <a:r>
              <a:rPr lang="en-US" sz="5400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Lis’ky</a:t>
            </a:r>
            <a:r>
              <a:rPr lang="en-US" sz="54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 </a:t>
            </a:r>
            <a:r>
              <a:rPr lang="en-US" sz="5400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40" pitchFamily="2" charset="0"/>
              </a:rPr>
              <a:t>Vsx</a:t>
            </a:r>
            <a:endParaRPr lang="en-US" dirty="0" smtClean="0">
              <a:solidFill>
                <a:schemeClr val="accent1">
                  <a:tint val="88000"/>
                  <a:satMod val="150000"/>
                </a:schemeClr>
              </a:solidFill>
              <a:latin typeface="DevLys 040" pitchFamily="2" charset="0"/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IN"/>
              <a:t>GHAN SHYAM MORYA</a:t>
            </a:r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129849D5-2CC8-497B-8EF5-FD13CB652C46}" type="slidenum">
              <a:rPr lang="en-IN"/>
              <a:pPr>
                <a:defRPr/>
              </a:pPr>
              <a:t>88</a:t>
            </a:fld>
            <a:endParaRPr lang="en-IN"/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548185" y="1588572"/>
            <a:ext cx="2770496" cy="517729"/>
            <a:chOff x="144" y="2088"/>
            <a:chExt cx="1344" cy="204"/>
          </a:xfrm>
        </p:grpSpPr>
        <p:sp>
          <p:nvSpPr>
            <p:cNvPr id="50194" name="Text Box 14"/>
            <p:cNvSpPr txBox="1">
              <a:spLocks noChangeArrowheads="1"/>
            </p:cNvSpPr>
            <p:nvPr/>
          </p:nvSpPr>
          <p:spPr bwMode="auto">
            <a:xfrm>
              <a:off x="144" y="2088"/>
              <a:ext cx="624" cy="2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84088" tIns="42044" rIns="84088" bIns="42044">
              <a:spAutoFit/>
            </a:bodyPr>
            <a:lstStyle/>
            <a:p>
              <a:pPr algn="ctr" defTabSz="841375">
                <a:spcBef>
                  <a:spcPct val="50000"/>
                </a:spcBef>
              </a:pPr>
              <a:r>
                <a:rPr lang="en-US" sz="1500">
                  <a:ea typeface="MS PGothic" pitchFamily="34" charset="-128"/>
                </a:rPr>
                <a:t>Front</a:t>
              </a:r>
            </a:p>
          </p:txBody>
        </p:sp>
        <p:sp>
          <p:nvSpPr>
            <p:cNvPr id="50195" name="Text Box 15"/>
            <p:cNvSpPr txBox="1">
              <a:spLocks noChangeArrowheads="1"/>
            </p:cNvSpPr>
            <p:nvPr/>
          </p:nvSpPr>
          <p:spPr bwMode="auto">
            <a:xfrm>
              <a:off x="864" y="2088"/>
              <a:ext cx="624" cy="2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84088" tIns="42044" rIns="84088" bIns="42044">
              <a:spAutoFit/>
            </a:bodyPr>
            <a:lstStyle/>
            <a:p>
              <a:pPr algn="ctr" defTabSz="841375">
                <a:spcBef>
                  <a:spcPct val="50000"/>
                </a:spcBef>
              </a:pPr>
              <a:r>
                <a:rPr lang="en-US" sz="1500">
                  <a:ea typeface="MS PGothic" pitchFamily="34" charset="-128"/>
                </a:rPr>
                <a:t>Rear</a:t>
              </a:r>
            </a:p>
          </p:txBody>
        </p:sp>
      </p:grp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492125" y="4357688"/>
            <a:ext cx="3287713" cy="1428750"/>
            <a:chOff x="-18" y="3656"/>
            <a:chExt cx="2551" cy="655"/>
          </a:xfrm>
        </p:grpSpPr>
        <p:sp>
          <p:nvSpPr>
            <p:cNvPr id="50191" name="AutoShape 17"/>
            <p:cNvSpPr>
              <a:spLocks noChangeArrowheads="1"/>
            </p:cNvSpPr>
            <p:nvPr/>
          </p:nvSpPr>
          <p:spPr bwMode="auto">
            <a:xfrm>
              <a:off x="-18" y="3843"/>
              <a:ext cx="2551" cy="468"/>
            </a:xfrm>
            <a:prstGeom prst="roundRect">
              <a:avLst>
                <a:gd name="adj" fmla="val 16667"/>
              </a:avLst>
            </a:prstGeom>
            <a:solidFill>
              <a:srgbClr val="0000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84088" tIns="42044" rIns="84088" bIns="42044" anchor="ctr"/>
            <a:lstStyle/>
            <a:p>
              <a:pPr algn="ctr" defTabSz="841375"/>
              <a:r>
                <a:rPr lang="en-US" sz="2000" b="1">
                  <a:solidFill>
                    <a:srgbClr val="FFFFFF"/>
                  </a:solidFill>
                  <a:latin typeface="DevLys 040" pitchFamily="2" charset="0"/>
                </a:rPr>
                <a:t>fjtYV [k.M ds vUn:uh njokts dks cUn djus ds fy;s Lis’ky Vsx</a:t>
              </a:r>
            </a:p>
          </p:txBody>
        </p:sp>
        <p:sp>
          <p:nvSpPr>
            <p:cNvPr id="50192" name="Line 18"/>
            <p:cNvSpPr>
              <a:spLocks noChangeShapeType="1"/>
            </p:cNvSpPr>
            <p:nvPr/>
          </p:nvSpPr>
          <p:spPr bwMode="auto">
            <a:xfrm flipV="1">
              <a:off x="1460" y="3656"/>
              <a:ext cx="18" cy="234"/>
            </a:xfrm>
            <a:prstGeom prst="line">
              <a:avLst/>
            </a:prstGeom>
            <a:noFill/>
            <a:ln w="57150">
              <a:solidFill>
                <a:srgbClr val="00009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4" name="AutoShape 17"/>
          <p:cNvSpPr>
            <a:spLocks noChangeArrowheads="1"/>
          </p:cNvSpPr>
          <p:nvPr/>
        </p:nvSpPr>
        <p:spPr bwMode="auto">
          <a:xfrm>
            <a:off x="3571875" y="2000250"/>
            <a:ext cx="2071688" cy="1143000"/>
          </a:xfrm>
          <a:prstGeom prst="roundRect">
            <a:avLst>
              <a:gd name="adj" fmla="val 16667"/>
            </a:avLst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lIns="84088" tIns="42044" rIns="84088" bIns="42044" anchor="ctr"/>
          <a:lstStyle/>
          <a:p>
            <a:pPr algn="ctr" defTabSz="841375">
              <a:defRPr/>
            </a:pPr>
            <a:r>
              <a:rPr lang="en-US" sz="2000" b="1" dirty="0">
                <a:latin typeface="DevLys 040" pitchFamily="2" charset="0"/>
              </a:rPr>
              <a:t>;</a:t>
            </a:r>
            <a:r>
              <a:rPr lang="en-US" sz="2000" b="1" dirty="0" err="1">
                <a:latin typeface="DevLys 040" pitchFamily="2" charset="0"/>
              </a:rPr>
              <a:t>gkW</a:t>
            </a:r>
            <a:r>
              <a:rPr lang="en-US" sz="2000" b="1" dirty="0">
                <a:latin typeface="DevLys 040" pitchFamily="2" charset="0"/>
              </a:rPr>
              <a:t> </a:t>
            </a:r>
            <a:r>
              <a:rPr lang="en-US" sz="2000" b="1" dirty="0" err="1">
                <a:latin typeface="DevLys 040" pitchFamily="2" charset="0"/>
              </a:rPr>
              <a:t>ij</a:t>
            </a:r>
            <a:r>
              <a:rPr lang="en-US" sz="2000" b="1" dirty="0">
                <a:latin typeface="DevLys 040" pitchFamily="2" charset="0"/>
              </a:rPr>
              <a:t> </a:t>
            </a:r>
            <a:r>
              <a:rPr lang="en-US" sz="2000" b="1" dirty="0" err="1">
                <a:latin typeface="DevLys 040" pitchFamily="2" charset="0"/>
              </a:rPr>
              <a:t>dUVªksy</a:t>
            </a:r>
            <a:r>
              <a:rPr lang="en-US" sz="2000" b="1" dirty="0">
                <a:latin typeface="DevLys 040" pitchFamily="2" charset="0"/>
              </a:rPr>
              <a:t> ;</a:t>
            </a:r>
            <a:r>
              <a:rPr lang="en-US" sz="2000" b="1" dirty="0" err="1">
                <a:latin typeface="DevLys 040" pitchFamily="2" charset="0"/>
              </a:rPr>
              <a:t>wfuV</a:t>
            </a:r>
            <a:r>
              <a:rPr lang="en-US" sz="2000" b="1" dirty="0">
                <a:latin typeface="DevLys 040" pitchFamily="2" charset="0"/>
              </a:rPr>
              <a:t> </a:t>
            </a:r>
            <a:r>
              <a:rPr lang="en-US" sz="2000" b="1" dirty="0" err="1">
                <a:latin typeface="DevLys 040" pitchFamily="2" charset="0"/>
              </a:rPr>
              <a:t>ds</a:t>
            </a:r>
            <a:r>
              <a:rPr lang="en-US" sz="2000" b="1" dirty="0">
                <a:latin typeface="DevLys 040" pitchFamily="2" charset="0"/>
              </a:rPr>
              <a:t> </a:t>
            </a:r>
            <a:r>
              <a:rPr lang="en-US" sz="2000" b="1" dirty="0" err="1">
                <a:latin typeface="DevLys 040" pitchFamily="2" charset="0"/>
              </a:rPr>
              <a:t>dzekad</a:t>
            </a:r>
            <a:r>
              <a:rPr lang="en-US" sz="2000" b="1" dirty="0">
                <a:latin typeface="DevLys 040" pitchFamily="2" charset="0"/>
              </a:rPr>
              <a:t> </a:t>
            </a:r>
            <a:r>
              <a:rPr lang="en-US" sz="2000" b="1" dirty="0" err="1">
                <a:latin typeface="DevLys 040" pitchFamily="2" charset="0"/>
              </a:rPr>
              <a:t>fy</a:t>
            </a:r>
            <a:r>
              <a:rPr lang="en-US" sz="2000" b="1" dirty="0">
                <a:latin typeface="DevLys 040" pitchFamily="2" charset="0"/>
              </a:rPr>
              <a:t>[</a:t>
            </a:r>
            <a:r>
              <a:rPr lang="en-US" sz="2000" b="1" dirty="0" err="1">
                <a:latin typeface="DevLys 040" pitchFamily="2" charset="0"/>
              </a:rPr>
              <a:t>ks</a:t>
            </a:r>
            <a:endParaRPr lang="en-US" sz="2000" b="1" dirty="0">
              <a:solidFill>
                <a:srgbClr val="FFFFFF"/>
              </a:solidFill>
              <a:latin typeface="DevLys 040" pitchFamily="2" charset="0"/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 rot="10800000" flipV="1">
            <a:off x="2500313" y="3000375"/>
            <a:ext cx="1143000" cy="85725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rot="5400000" flipH="1" flipV="1">
            <a:off x="5143498" y="2071684"/>
            <a:ext cx="1785950" cy="135731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rot="5400000" flipH="1" flipV="1">
            <a:off x="6858011" y="4500556"/>
            <a:ext cx="1000122" cy="19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AutoShape 17"/>
          <p:cNvSpPr>
            <a:spLocks noChangeArrowheads="1"/>
          </p:cNvSpPr>
          <p:nvPr/>
        </p:nvSpPr>
        <p:spPr bwMode="auto">
          <a:xfrm>
            <a:off x="5786438" y="5072063"/>
            <a:ext cx="2928937" cy="571500"/>
          </a:xfrm>
          <a:prstGeom prst="roundRect">
            <a:avLst>
              <a:gd name="adj" fmla="val 16667"/>
            </a:avLst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lIns="84088" tIns="42044" rIns="84088" bIns="42044" anchor="ctr"/>
          <a:lstStyle/>
          <a:p>
            <a:pPr algn="ctr" defTabSz="841375">
              <a:defRPr/>
            </a:pPr>
            <a:r>
              <a:rPr lang="en-US" sz="2000" b="1" dirty="0">
                <a:latin typeface="DevLys 040" pitchFamily="2" charset="0"/>
              </a:rPr>
              <a:t>;</a:t>
            </a:r>
            <a:r>
              <a:rPr lang="en-US" sz="2000" b="1" err="1">
                <a:latin typeface="DevLys 040" pitchFamily="2" charset="0"/>
              </a:rPr>
              <a:t>gkW</a:t>
            </a:r>
            <a:r>
              <a:rPr lang="en-US" sz="2000" b="1">
                <a:latin typeface="DevLys 040" pitchFamily="2" charset="0"/>
              </a:rPr>
              <a:t> </a:t>
            </a:r>
            <a:r>
              <a:rPr lang="en-US" sz="2000" b="1" smtClean="0">
                <a:latin typeface="DevLys 040" pitchFamily="2" charset="0"/>
              </a:rPr>
              <a:t>ij vH;fFkZ;ksa ds </a:t>
            </a:r>
            <a:r>
              <a:rPr lang="en-US" sz="2000" b="1" dirty="0" err="1">
                <a:latin typeface="DevLys 040" pitchFamily="2" charset="0"/>
              </a:rPr>
              <a:t>gLrk</a:t>
            </a:r>
            <a:r>
              <a:rPr lang="en-US" sz="2000" b="1" dirty="0">
                <a:latin typeface="DevLys 040" pitchFamily="2" charset="0"/>
              </a:rPr>
              <a:t>{</a:t>
            </a:r>
            <a:r>
              <a:rPr lang="en-US" sz="2000" b="1" dirty="0" err="1">
                <a:latin typeface="DevLys 040" pitchFamily="2" charset="0"/>
              </a:rPr>
              <a:t>kj</a:t>
            </a:r>
            <a:r>
              <a:rPr lang="en-US" sz="2000" b="1" dirty="0">
                <a:latin typeface="DevLys 040" pitchFamily="2" charset="0"/>
              </a:rPr>
              <a:t> </a:t>
            </a:r>
            <a:r>
              <a:rPr lang="en-US" sz="2000" b="1" dirty="0" err="1">
                <a:latin typeface="DevLys 040" pitchFamily="2" charset="0"/>
              </a:rPr>
              <a:t>djok;s</a:t>
            </a:r>
            <a:endParaRPr lang="en-US" sz="2000" b="1" dirty="0">
              <a:solidFill>
                <a:srgbClr val="FFFFFF"/>
              </a:solidFill>
              <a:latin typeface="DevLys 040" pitchFamily="2" charset="0"/>
            </a:endParaRPr>
          </a:p>
        </p:txBody>
      </p:sp>
      <p:sp>
        <p:nvSpPr>
          <p:cNvPr id="41" name="AutoShape 17"/>
          <p:cNvSpPr>
            <a:spLocks noChangeArrowheads="1"/>
          </p:cNvSpPr>
          <p:nvPr/>
        </p:nvSpPr>
        <p:spPr bwMode="auto">
          <a:xfrm>
            <a:off x="3581400" y="3643313"/>
            <a:ext cx="2205038" cy="714375"/>
          </a:xfrm>
          <a:prstGeom prst="roundRect">
            <a:avLst>
              <a:gd name="adj" fmla="val 16667"/>
            </a:avLst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lIns="84088" tIns="42044" rIns="84088" bIns="42044" anchor="ctr"/>
          <a:lstStyle/>
          <a:p>
            <a:pPr algn="ctr" defTabSz="841375">
              <a:defRPr/>
            </a:pPr>
            <a:r>
              <a:rPr lang="en-US" sz="2000" b="1" dirty="0">
                <a:latin typeface="DevLys 040" pitchFamily="2" charset="0"/>
              </a:rPr>
              <a:t>;</a:t>
            </a:r>
            <a:r>
              <a:rPr lang="en-US" sz="2000" b="1" dirty="0" err="1">
                <a:latin typeface="DevLys 040" pitchFamily="2" charset="0"/>
              </a:rPr>
              <a:t>gkW</a:t>
            </a:r>
            <a:r>
              <a:rPr lang="en-US" sz="2000" b="1" dirty="0">
                <a:latin typeface="DevLys 040" pitchFamily="2" charset="0"/>
              </a:rPr>
              <a:t> </a:t>
            </a:r>
            <a:r>
              <a:rPr lang="en-US" sz="2000" b="1" dirty="0" err="1">
                <a:latin typeface="DevLys 040" pitchFamily="2" charset="0"/>
              </a:rPr>
              <a:t>ij</a:t>
            </a:r>
            <a:r>
              <a:rPr lang="en-US" sz="2000" b="1" dirty="0">
                <a:latin typeface="DevLys 040" pitchFamily="2" charset="0"/>
              </a:rPr>
              <a:t> </a:t>
            </a:r>
            <a:r>
              <a:rPr lang="en-US" sz="2000" b="1" dirty="0" err="1">
                <a:latin typeface="DevLys 040" pitchFamily="2" charset="0"/>
              </a:rPr>
              <a:t>ihBklhu</a:t>
            </a:r>
            <a:r>
              <a:rPr lang="en-US" sz="2000" b="1" dirty="0">
                <a:latin typeface="DevLys 040" pitchFamily="2" charset="0"/>
              </a:rPr>
              <a:t> </a:t>
            </a:r>
            <a:r>
              <a:rPr lang="en-US" sz="2000" b="1" dirty="0" err="1">
                <a:latin typeface="DevLys 040" pitchFamily="2" charset="0"/>
              </a:rPr>
              <a:t>vf</a:t>
            </a:r>
            <a:r>
              <a:rPr lang="en-US" sz="2000" b="1" dirty="0">
                <a:latin typeface="DevLys 040" pitchFamily="2" charset="0"/>
              </a:rPr>
              <a:t>/</a:t>
            </a:r>
            <a:r>
              <a:rPr lang="en-US" sz="2000" b="1" dirty="0" err="1">
                <a:latin typeface="DevLys 040" pitchFamily="2" charset="0"/>
              </a:rPr>
              <a:t>kdkjh</a:t>
            </a:r>
            <a:r>
              <a:rPr lang="en-US" sz="2000" b="1" dirty="0">
                <a:latin typeface="DevLys 040" pitchFamily="2" charset="0"/>
              </a:rPr>
              <a:t> </a:t>
            </a:r>
            <a:r>
              <a:rPr lang="en-US" sz="2000" b="1" dirty="0" err="1">
                <a:latin typeface="DevLys 040" pitchFamily="2" charset="0"/>
              </a:rPr>
              <a:t>gLrk</a:t>
            </a:r>
            <a:r>
              <a:rPr lang="en-US" sz="2000" b="1" dirty="0">
                <a:latin typeface="DevLys 040" pitchFamily="2" charset="0"/>
              </a:rPr>
              <a:t>{</a:t>
            </a:r>
            <a:r>
              <a:rPr lang="en-US" sz="2000" b="1" dirty="0" err="1">
                <a:latin typeface="DevLys 040" pitchFamily="2" charset="0"/>
              </a:rPr>
              <a:t>kj</a:t>
            </a:r>
            <a:r>
              <a:rPr lang="en-US" sz="2000" b="1" dirty="0">
                <a:latin typeface="DevLys 040" pitchFamily="2" charset="0"/>
              </a:rPr>
              <a:t> </a:t>
            </a:r>
            <a:r>
              <a:rPr lang="en-US" sz="2000" b="1" dirty="0" err="1">
                <a:latin typeface="DevLys 040" pitchFamily="2" charset="0"/>
              </a:rPr>
              <a:t>djsa</a:t>
            </a:r>
            <a:endParaRPr lang="en-US" sz="2000" b="1" dirty="0">
              <a:solidFill>
                <a:srgbClr val="FFFFFF"/>
              </a:solidFill>
              <a:latin typeface="DevLys 04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27088" y="5949950"/>
            <a:ext cx="2492375" cy="5032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000" b="1" dirty="0" err="1">
                <a:latin typeface="DevLys 010" pitchFamily="2" charset="0"/>
              </a:rPr>
              <a:t>vxzHkkx</a:t>
            </a:r>
            <a:endParaRPr lang="en-US" sz="4000" b="1" dirty="0">
              <a:latin typeface="DevLys 010" pitchFamily="2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005513" y="5976938"/>
            <a:ext cx="2490787" cy="5048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000" b="1" dirty="0">
                <a:latin typeface="DevLys 010" pitchFamily="2" charset="0"/>
              </a:rPr>
              <a:t>i`"</a:t>
            </a:r>
            <a:r>
              <a:rPr lang="en-US" sz="4000" b="1" dirty="0" err="1">
                <a:latin typeface="DevLys 010" pitchFamily="2" charset="0"/>
              </a:rPr>
              <a:t>BHkkx</a:t>
            </a:r>
            <a:endParaRPr lang="en-US" sz="4000" b="1" dirty="0">
              <a:latin typeface="DevLys 010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itle 1"/>
          <p:cNvSpPr>
            <a:spLocks noGrp="1"/>
          </p:cNvSpPr>
          <p:nvPr>
            <p:ph type="title"/>
          </p:nvPr>
        </p:nvSpPr>
        <p:spPr>
          <a:xfrm>
            <a:off x="457200" y="500063"/>
            <a:ext cx="8229600" cy="785812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,</a:t>
            </a:r>
            <a:r>
              <a:rPr lang="en-US" sz="4800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Mªsl</a:t>
            </a:r>
            <a:r>
              <a:rPr lang="en-US" sz="4800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 </a:t>
            </a:r>
            <a:r>
              <a:rPr lang="en-US" sz="4800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Vsx</a:t>
            </a:r>
            <a:endParaRPr lang="en-US" sz="4800" dirty="0" smtClean="0">
              <a:solidFill>
                <a:schemeClr val="accent1">
                  <a:tint val="88000"/>
                  <a:satMod val="150000"/>
                </a:schemeClr>
              </a:solidFill>
              <a:latin typeface="DevLys 010" pitchFamily="2" charset="0"/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0290ADB6-0FE3-416C-A8D3-6A0941F7EF5B}" type="slidenum">
              <a:rPr lang="en-IN"/>
              <a:pPr>
                <a:defRPr/>
              </a:pPr>
              <a:t>89</a:t>
            </a:fld>
            <a:endParaRPr lang="en-IN"/>
          </a:p>
        </p:txBody>
      </p:sp>
      <p:sp>
        <p:nvSpPr>
          <p:cNvPr id="6" name="Rectangle 5"/>
          <p:cNvSpPr/>
          <p:nvPr/>
        </p:nvSpPr>
        <p:spPr>
          <a:xfrm>
            <a:off x="5000625" y="1428750"/>
            <a:ext cx="3571875" cy="271462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5572125" y="4357688"/>
            <a:ext cx="2786063" cy="42862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latin typeface="DevLys 040" pitchFamily="2" charset="0"/>
              </a:rPr>
              <a:t>,,</a:t>
            </a:r>
            <a:r>
              <a:rPr lang="en-US" sz="2000" dirty="0">
                <a:solidFill>
                  <a:schemeClr val="tx1"/>
                </a:solidFill>
                <a:latin typeface="DevLys 040" pitchFamily="2" charset="0"/>
              </a:rPr>
              <a:t>,</a:t>
            </a:r>
            <a:r>
              <a:rPr lang="en-US" sz="2000" dirty="0" err="1">
                <a:solidFill>
                  <a:schemeClr val="tx1"/>
                </a:solidFill>
                <a:latin typeface="DevLys 040" pitchFamily="2" charset="0"/>
              </a:rPr>
              <a:t>sMªsl</a:t>
            </a:r>
            <a:r>
              <a:rPr lang="en-US" sz="2000" dirty="0">
                <a:solidFill>
                  <a:schemeClr val="tx1"/>
                </a:solidFill>
                <a:latin typeface="DevLys 040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DevLys 040" pitchFamily="2" charset="0"/>
              </a:rPr>
              <a:t>Vsx</a:t>
            </a:r>
            <a:r>
              <a:rPr lang="en-US" sz="2000" dirty="0">
                <a:solidFill>
                  <a:schemeClr val="tx1"/>
                </a:solidFill>
                <a:latin typeface="DevLys 040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DevLys 040" pitchFamily="2" charset="0"/>
              </a:rPr>
              <a:t>ds</a:t>
            </a:r>
            <a:r>
              <a:rPr lang="en-US" sz="2000" dirty="0">
                <a:solidFill>
                  <a:schemeClr val="tx1"/>
                </a:solidFill>
                <a:latin typeface="DevLys 040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DevLys 040" pitchFamily="2" charset="0"/>
              </a:rPr>
              <a:t>ihNs</a:t>
            </a:r>
            <a:r>
              <a:rPr lang="en-US" sz="2000" dirty="0">
                <a:solidFill>
                  <a:schemeClr val="tx1"/>
                </a:solidFill>
                <a:latin typeface="DevLys 040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DevLys 040" pitchFamily="2" charset="0"/>
              </a:rPr>
              <a:t>dk</a:t>
            </a:r>
            <a:r>
              <a:rPr lang="en-US" sz="2000" dirty="0">
                <a:solidFill>
                  <a:schemeClr val="tx1"/>
                </a:solidFill>
                <a:latin typeface="DevLys 040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DevLys 040" pitchFamily="2" charset="0"/>
              </a:rPr>
              <a:t>Hkkx</a:t>
            </a:r>
            <a:r>
              <a:rPr lang="en-US" sz="2000" dirty="0" err="1">
                <a:latin typeface="DevLys 040" pitchFamily="2" charset="0"/>
              </a:rPr>
              <a:t>ss</a:t>
            </a:r>
            <a:endParaRPr lang="en-US" sz="2000" dirty="0">
              <a:latin typeface="DevLys 040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87450" y="4357688"/>
            <a:ext cx="3027363" cy="4286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latin typeface="DevLys 040" pitchFamily="2" charset="0"/>
              </a:rPr>
              <a:t>,,</a:t>
            </a:r>
            <a:r>
              <a:rPr lang="en-US" sz="2000" dirty="0">
                <a:solidFill>
                  <a:schemeClr val="tx1"/>
                </a:solidFill>
                <a:latin typeface="DevLys 040" pitchFamily="2" charset="0"/>
              </a:rPr>
              <a:t>,</a:t>
            </a:r>
            <a:r>
              <a:rPr lang="en-US" sz="2000" dirty="0" err="1">
                <a:solidFill>
                  <a:schemeClr val="tx1"/>
                </a:solidFill>
                <a:latin typeface="DevLys 040" pitchFamily="2" charset="0"/>
              </a:rPr>
              <a:t>sMªsl</a:t>
            </a:r>
            <a:r>
              <a:rPr lang="en-US" sz="2000" dirty="0">
                <a:solidFill>
                  <a:schemeClr val="tx1"/>
                </a:solidFill>
                <a:latin typeface="DevLys 040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DevLys 040" pitchFamily="2" charset="0"/>
              </a:rPr>
              <a:t>Vsx</a:t>
            </a:r>
            <a:r>
              <a:rPr lang="en-US" sz="2000" dirty="0">
                <a:solidFill>
                  <a:schemeClr val="tx1"/>
                </a:solidFill>
                <a:latin typeface="DevLys 040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DevLys 040" pitchFamily="2" charset="0"/>
              </a:rPr>
              <a:t>ds</a:t>
            </a:r>
            <a:r>
              <a:rPr lang="en-US" sz="2000" dirty="0">
                <a:solidFill>
                  <a:schemeClr val="tx1"/>
                </a:solidFill>
                <a:latin typeface="DevLys 040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DevLys 040" pitchFamily="2" charset="0"/>
              </a:rPr>
              <a:t>vkxs</a:t>
            </a:r>
            <a:r>
              <a:rPr lang="en-US" sz="2000" dirty="0">
                <a:solidFill>
                  <a:schemeClr val="tx1"/>
                </a:solidFill>
                <a:latin typeface="DevLys 040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DevLys 040" pitchFamily="2" charset="0"/>
              </a:rPr>
              <a:t>dk</a:t>
            </a:r>
            <a:r>
              <a:rPr lang="en-US" sz="2000" dirty="0">
                <a:solidFill>
                  <a:schemeClr val="tx1"/>
                </a:solidFill>
                <a:latin typeface="DevLys 040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DevLys 040" pitchFamily="2" charset="0"/>
              </a:rPr>
              <a:t>Hkkx</a:t>
            </a:r>
            <a:r>
              <a:rPr lang="en-US" sz="2000" dirty="0" err="1">
                <a:latin typeface="DevLys 040" pitchFamily="2" charset="0"/>
              </a:rPr>
              <a:t>ss</a:t>
            </a:r>
            <a:endParaRPr lang="en-US" sz="2000" dirty="0">
              <a:latin typeface="DevLys 040" pitchFamily="2" charset="0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rot="5400000" flipH="1" flipV="1">
            <a:off x="3107532" y="2821781"/>
            <a:ext cx="3429000" cy="1785937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5400000" flipH="1" flipV="1">
            <a:off x="4964907" y="4179094"/>
            <a:ext cx="1928812" cy="571500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5000625" y="5357813"/>
            <a:ext cx="3286151" cy="50006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200" smtClean="0">
                <a:solidFill>
                  <a:schemeClr val="tx1"/>
                </a:solidFill>
                <a:latin typeface="DevLys 040" pitchFamily="2" charset="0"/>
              </a:rPr>
              <a:t>vH;fFkZ;ksa ds </a:t>
            </a:r>
            <a:r>
              <a:rPr lang="en-US" sz="3200" dirty="0" err="1">
                <a:solidFill>
                  <a:schemeClr val="tx1"/>
                </a:solidFill>
                <a:latin typeface="DevLys 040" pitchFamily="2" charset="0"/>
              </a:rPr>
              <a:t>gLrk</a:t>
            </a:r>
            <a:r>
              <a:rPr lang="en-US" sz="3200" dirty="0">
                <a:solidFill>
                  <a:schemeClr val="tx1"/>
                </a:solidFill>
                <a:latin typeface="DevLys 040" pitchFamily="2" charset="0"/>
              </a:rPr>
              <a:t>{</a:t>
            </a:r>
            <a:r>
              <a:rPr lang="en-US" sz="3200" dirty="0" err="1">
                <a:solidFill>
                  <a:schemeClr val="tx1"/>
                </a:solidFill>
                <a:latin typeface="DevLys 040" pitchFamily="2" charset="0"/>
              </a:rPr>
              <a:t>kj</a:t>
            </a:r>
            <a:endParaRPr lang="en-US" sz="3200" dirty="0">
              <a:solidFill>
                <a:schemeClr val="tx1"/>
              </a:solidFill>
              <a:latin typeface="DevLys 040" pitchFamily="2" charset="0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8215313" y="1571625"/>
            <a:ext cx="142875" cy="14287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428750" y="5357813"/>
            <a:ext cx="3000375" cy="50006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200" dirty="0" err="1">
                <a:solidFill>
                  <a:schemeClr val="tx1"/>
                </a:solidFill>
                <a:latin typeface="DevLys 040" pitchFamily="2" charset="0"/>
              </a:rPr>
              <a:t>ihBklhu</a:t>
            </a:r>
            <a:r>
              <a:rPr lang="en-US" sz="3200" dirty="0">
                <a:solidFill>
                  <a:schemeClr val="tx1"/>
                </a:solidFill>
                <a:latin typeface="DevLys 04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DevLys 040" pitchFamily="2" charset="0"/>
              </a:rPr>
              <a:t>ds</a:t>
            </a:r>
            <a:r>
              <a:rPr lang="en-US" sz="3200" dirty="0">
                <a:solidFill>
                  <a:schemeClr val="tx1"/>
                </a:solidFill>
                <a:latin typeface="DevLys 04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DevLys 040" pitchFamily="2" charset="0"/>
              </a:rPr>
              <a:t>gLrk</a:t>
            </a:r>
            <a:r>
              <a:rPr lang="en-US" sz="3200" dirty="0">
                <a:solidFill>
                  <a:schemeClr val="tx1"/>
                </a:solidFill>
                <a:latin typeface="DevLys 040" pitchFamily="2" charset="0"/>
              </a:rPr>
              <a:t>{</a:t>
            </a:r>
            <a:r>
              <a:rPr lang="en-US" sz="3200" dirty="0" err="1">
                <a:solidFill>
                  <a:schemeClr val="tx1"/>
                </a:solidFill>
                <a:latin typeface="DevLys 040" pitchFamily="2" charset="0"/>
              </a:rPr>
              <a:t>kj</a:t>
            </a:r>
            <a:endParaRPr lang="en-US" sz="3200" dirty="0">
              <a:solidFill>
                <a:schemeClr val="tx1"/>
              </a:solidFill>
              <a:latin typeface="DevLys 040" pitchFamily="2" charset="0"/>
            </a:endParaRPr>
          </a:p>
        </p:txBody>
      </p:sp>
      <p:pic>
        <p:nvPicPr>
          <p:cNvPr id="51213" name="Picture 15" descr="E:\NEW EVM FOTO\100_889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1341438"/>
            <a:ext cx="3960812" cy="280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63" y="428625"/>
            <a:ext cx="8183562" cy="92868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>
                <a:latin typeface="DevLys 010" pitchFamily="2" charset="0"/>
                <a:ea typeface="+mj-ea"/>
              </a:rPr>
              <a:t>,] </a:t>
            </a:r>
            <a:r>
              <a:rPr lang="en-US" dirty="0" err="1" smtClean="0">
                <a:latin typeface="DevLys 010" pitchFamily="2" charset="0"/>
                <a:ea typeface="+mj-ea"/>
              </a:rPr>
              <a:t>ch</a:t>
            </a:r>
            <a:r>
              <a:rPr lang="en-US" dirty="0" smtClean="0">
                <a:latin typeface="DevLys 010" pitchFamily="2" charset="0"/>
                <a:ea typeface="+mj-ea"/>
              </a:rPr>
              <a:t>] </a:t>
            </a:r>
            <a:r>
              <a:rPr lang="en-US" dirty="0" err="1" smtClean="0">
                <a:latin typeface="DevLys 010" pitchFamily="2" charset="0"/>
                <a:ea typeface="+mj-ea"/>
              </a:rPr>
              <a:t>lh</a:t>
            </a:r>
            <a:r>
              <a:rPr lang="en-US" dirty="0" smtClean="0">
                <a:latin typeface="DevLys 010" pitchFamily="2" charset="0"/>
                <a:ea typeface="+mj-ea"/>
              </a:rPr>
              <a:t> ] </a:t>
            </a:r>
            <a:r>
              <a:rPr lang="en-US" dirty="0" err="1" smtClean="0">
                <a:latin typeface="DevLys 010" pitchFamily="2" charset="0"/>
                <a:ea typeface="+mj-ea"/>
              </a:rPr>
              <a:t>Mh</a:t>
            </a:r>
            <a:r>
              <a:rPr lang="en-US" dirty="0" smtClean="0">
                <a:latin typeface="DevLys 010" pitchFamily="2" charset="0"/>
                <a:ea typeface="+mj-ea"/>
              </a:rPr>
              <a:t> </a:t>
            </a:r>
            <a:r>
              <a:rPr lang="en-US" dirty="0" err="1" smtClean="0">
                <a:latin typeface="DevLys 010" pitchFamily="2" charset="0"/>
                <a:ea typeface="+mj-ea"/>
              </a:rPr>
              <a:t>fLVªi</a:t>
            </a:r>
            <a:r>
              <a:rPr lang="en-US" dirty="0" smtClean="0">
                <a:latin typeface="DevLys 010" pitchFamily="2" charset="0"/>
                <a:ea typeface="+mj-ea"/>
              </a:rPr>
              <a:t> </a:t>
            </a:r>
            <a:r>
              <a:rPr lang="en-US" dirty="0" err="1" smtClean="0">
                <a:latin typeface="DevLys 010" pitchFamily="2" charset="0"/>
                <a:ea typeface="+mj-ea"/>
              </a:rPr>
              <a:t>lhy</a:t>
            </a:r>
            <a:endParaRPr lang="en-US" dirty="0">
              <a:latin typeface="DevLys 010" pitchFamily="2" charset="0"/>
              <a:ea typeface="+mj-ea"/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ED855CC1-F440-4842-9A90-9C0B2C1BC207}" type="slidenum">
              <a:rPr lang="en-IN"/>
              <a:pPr>
                <a:defRPr/>
              </a:pPr>
              <a:t>90</a:t>
            </a:fld>
            <a:endParaRPr lang="en-IN"/>
          </a:p>
        </p:txBody>
      </p:sp>
      <p:grpSp>
        <p:nvGrpSpPr>
          <p:cNvPr id="3" name="Group 29"/>
          <p:cNvGrpSpPr>
            <a:grpSpLocks/>
          </p:cNvGrpSpPr>
          <p:nvPr/>
        </p:nvGrpSpPr>
        <p:grpSpPr bwMode="auto">
          <a:xfrm>
            <a:off x="142875" y="1785938"/>
            <a:ext cx="8501063" cy="1009650"/>
            <a:chOff x="101" y="3157"/>
            <a:chExt cx="4507" cy="261"/>
          </a:xfrm>
        </p:grpSpPr>
        <p:grpSp>
          <p:nvGrpSpPr>
            <p:cNvPr id="4" name="Group 30"/>
            <p:cNvGrpSpPr>
              <a:grpSpLocks/>
            </p:cNvGrpSpPr>
            <p:nvPr/>
          </p:nvGrpSpPr>
          <p:grpSpPr bwMode="auto">
            <a:xfrm>
              <a:off x="576" y="3168"/>
              <a:ext cx="4032" cy="240"/>
              <a:chOff x="2064" y="3168"/>
              <a:chExt cx="4032" cy="240"/>
            </a:xfrm>
          </p:grpSpPr>
          <p:sp>
            <p:nvSpPr>
              <p:cNvPr id="23" name="Rectangle 31"/>
              <p:cNvSpPr>
                <a:spLocks noChangeArrowheads="1"/>
              </p:cNvSpPr>
              <p:nvPr/>
            </p:nvSpPr>
            <p:spPr bwMode="auto">
              <a:xfrm>
                <a:off x="2157" y="3168"/>
                <a:ext cx="3939" cy="240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cs typeface="+mn-cs"/>
                </a:endParaRPr>
              </a:p>
            </p:txBody>
          </p:sp>
          <p:sp>
            <p:nvSpPr>
              <p:cNvPr id="52251" name="Rectangle 32"/>
              <p:cNvSpPr>
                <a:spLocks noChangeArrowheads="1"/>
              </p:cNvSpPr>
              <p:nvPr/>
            </p:nvSpPr>
            <p:spPr bwMode="auto">
              <a:xfrm>
                <a:off x="2064" y="3168"/>
                <a:ext cx="432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84088" tIns="42044" rIns="84088" bIns="42044" anchor="ctr"/>
              <a:lstStyle/>
              <a:p>
                <a:pPr algn="ctr" defTabSz="841375"/>
                <a:r>
                  <a:rPr lang="en-US" sz="4000"/>
                  <a:t>A</a:t>
                </a:r>
              </a:p>
            </p:txBody>
          </p:sp>
          <p:sp>
            <p:nvSpPr>
              <p:cNvPr id="52252" name="Rectangle 33"/>
              <p:cNvSpPr>
                <a:spLocks noChangeArrowheads="1"/>
              </p:cNvSpPr>
              <p:nvPr/>
            </p:nvSpPr>
            <p:spPr bwMode="auto">
              <a:xfrm>
                <a:off x="2544" y="3168"/>
                <a:ext cx="432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84088" tIns="42044" rIns="84088" bIns="42044" anchor="ctr"/>
              <a:lstStyle/>
              <a:p>
                <a:pPr algn="ctr" defTabSz="841375"/>
                <a:r>
                  <a:rPr lang="en-US" sz="4000"/>
                  <a:t>B</a:t>
                </a:r>
              </a:p>
            </p:txBody>
          </p:sp>
          <p:sp>
            <p:nvSpPr>
              <p:cNvPr id="52253" name="Rectangle 34"/>
              <p:cNvSpPr>
                <a:spLocks noChangeArrowheads="1"/>
              </p:cNvSpPr>
              <p:nvPr/>
            </p:nvSpPr>
            <p:spPr bwMode="auto">
              <a:xfrm>
                <a:off x="5376" y="3168"/>
                <a:ext cx="720" cy="240"/>
              </a:xfrm>
              <a:prstGeom prst="rect">
                <a:avLst/>
              </a:prstGeom>
              <a:solidFill>
                <a:srgbClr val="FF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lIns="84088" tIns="42044" rIns="84088" bIns="42044" anchor="ctr"/>
              <a:lstStyle/>
              <a:p>
                <a:pPr algn="ctr" defTabSz="841375"/>
                <a:r>
                  <a:rPr lang="en-US" sz="4000"/>
                  <a:t>D</a:t>
                </a:r>
                <a:endParaRPr lang="en-US" sz="2200"/>
              </a:p>
            </p:txBody>
          </p:sp>
        </p:grpSp>
        <p:sp>
          <p:nvSpPr>
            <p:cNvPr id="52249" name="Text Box 35"/>
            <p:cNvSpPr txBox="1">
              <a:spLocks noChangeArrowheads="1"/>
            </p:cNvSpPr>
            <p:nvPr/>
          </p:nvSpPr>
          <p:spPr bwMode="auto">
            <a:xfrm>
              <a:off x="101" y="3157"/>
              <a:ext cx="417" cy="2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84088" tIns="42044" rIns="84088" bIns="42044">
              <a:spAutoFit/>
            </a:bodyPr>
            <a:lstStyle/>
            <a:p>
              <a:pPr algn="ctr" defTabSz="841375">
                <a:spcBef>
                  <a:spcPct val="50000"/>
                </a:spcBef>
              </a:pPr>
              <a:r>
                <a:rPr lang="en-US" sz="2000">
                  <a:latin typeface="DevLys 010" pitchFamily="2" charset="0"/>
                  <a:ea typeface="MS PGothic" pitchFamily="34" charset="-128"/>
                </a:rPr>
                <a:t>ihNs dk Hkkx</a:t>
              </a:r>
            </a:p>
          </p:txBody>
        </p:sp>
      </p:grpSp>
      <p:grpSp>
        <p:nvGrpSpPr>
          <p:cNvPr id="5" name="Group 37"/>
          <p:cNvGrpSpPr>
            <a:grpSpLocks/>
          </p:cNvGrpSpPr>
          <p:nvPr/>
        </p:nvGrpSpPr>
        <p:grpSpPr bwMode="auto">
          <a:xfrm>
            <a:off x="1071563" y="3071813"/>
            <a:ext cx="7572375" cy="1000125"/>
            <a:chOff x="2064" y="3488"/>
            <a:chExt cx="4032" cy="208"/>
          </a:xfrm>
        </p:grpSpPr>
        <p:sp>
          <p:nvSpPr>
            <p:cNvPr id="52246" name="Rectangle 38"/>
            <p:cNvSpPr>
              <a:spLocks noChangeArrowheads="1"/>
            </p:cNvSpPr>
            <p:nvPr/>
          </p:nvSpPr>
          <p:spPr bwMode="auto">
            <a:xfrm>
              <a:off x="2064" y="3488"/>
              <a:ext cx="4032" cy="208"/>
            </a:xfrm>
            <a:prstGeom prst="rect">
              <a:avLst/>
            </a:prstGeom>
            <a:solidFill>
              <a:srgbClr val="8EB4E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2247" name="Rectangle 39"/>
            <p:cNvSpPr>
              <a:spLocks noChangeArrowheads="1"/>
            </p:cNvSpPr>
            <p:nvPr/>
          </p:nvSpPr>
          <p:spPr bwMode="auto">
            <a:xfrm>
              <a:off x="2568" y="3488"/>
              <a:ext cx="405" cy="208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84088" tIns="42044" rIns="84088" bIns="42044" anchor="ctr"/>
            <a:lstStyle/>
            <a:p>
              <a:pPr defTabSz="841375"/>
              <a:r>
                <a:rPr lang="en-US" sz="4000"/>
                <a:t> C</a:t>
              </a:r>
            </a:p>
          </p:txBody>
        </p:sp>
      </p:grpSp>
      <p:grpSp>
        <p:nvGrpSpPr>
          <p:cNvPr id="6" name="Group 41"/>
          <p:cNvGrpSpPr>
            <a:grpSpLocks/>
          </p:cNvGrpSpPr>
          <p:nvPr/>
        </p:nvGrpSpPr>
        <p:grpSpPr bwMode="auto">
          <a:xfrm>
            <a:off x="857250" y="2420938"/>
            <a:ext cx="6429375" cy="3365500"/>
            <a:chOff x="756" y="2767"/>
            <a:chExt cx="6646" cy="1875"/>
          </a:xfrm>
        </p:grpSpPr>
        <p:sp>
          <p:nvSpPr>
            <p:cNvPr id="54289" name="AutoShape 42"/>
            <p:cNvSpPr>
              <a:spLocks noChangeArrowheads="1"/>
            </p:cNvSpPr>
            <p:nvPr/>
          </p:nvSpPr>
          <p:spPr bwMode="auto">
            <a:xfrm>
              <a:off x="756" y="3987"/>
              <a:ext cx="4032" cy="655"/>
            </a:xfrm>
            <a:prstGeom prst="roundRect">
              <a:avLst>
                <a:gd name="adj" fmla="val 16667"/>
              </a:avLst>
            </a:prstGeom>
            <a:solidFill>
              <a:schemeClr val="accent6">
                <a:lumMod val="5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84088" tIns="42044" rIns="84088" bIns="42044" anchor="ctr"/>
            <a:lstStyle/>
            <a:p>
              <a:pPr algn="ctr" defTabSz="841375">
                <a:defRPr/>
              </a:pPr>
              <a:r>
                <a:rPr lang="en-US" sz="2800" b="1" smtClean="0">
                  <a:solidFill>
                    <a:srgbClr val="FFFFFF"/>
                  </a:solidFill>
                  <a:latin typeface="DevLys 010" pitchFamily="2" charset="0"/>
                </a:rPr>
                <a:t>Xkksan </a:t>
              </a:r>
              <a:r>
                <a:rPr lang="en-US" sz="2800" b="1" dirty="0" err="1">
                  <a:solidFill>
                    <a:srgbClr val="FFFFFF"/>
                  </a:solidFill>
                  <a:latin typeface="DevLys 010" pitchFamily="2" charset="0"/>
                </a:rPr>
                <a:t>okys</a:t>
              </a:r>
              <a:r>
                <a:rPr lang="en-US" sz="2800" b="1" dirty="0">
                  <a:solidFill>
                    <a:srgbClr val="FFFFFF"/>
                  </a:solidFill>
                  <a:latin typeface="DevLys 010" pitchFamily="2" charset="0"/>
                </a:rPr>
                <a:t> </a:t>
              </a:r>
              <a:r>
                <a:rPr lang="en-US" sz="2800" b="1" dirty="0" err="1">
                  <a:solidFill>
                    <a:srgbClr val="FFFFFF"/>
                  </a:solidFill>
                  <a:latin typeface="DevLys 010" pitchFamily="2" charset="0"/>
                </a:rPr>
                <a:t>LFkku</a:t>
              </a:r>
              <a:r>
                <a:rPr lang="en-US" sz="2800" b="1" dirty="0">
                  <a:solidFill>
                    <a:srgbClr val="FFFFFF"/>
                  </a:solidFill>
                  <a:latin typeface="DevLys 010" pitchFamily="2" charset="0"/>
                </a:rPr>
                <a:t> </a:t>
              </a:r>
              <a:r>
                <a:rPr lang="en-US" sz="2800" b="1" dirty="0" err="1">
                  <a:solidFill>
                    <a:srgbClr val="FFFFFF"/>
                  </a:solidFill>
                  <a:latin typeface="DevLys 010" pitchFamily="2" charset="0"/>
                </a:rPr>
                <a:t>ij</a:t>
              </a:r>
              <a:r>
                <a:rPr lang="en-US" sz="2800" b="1" dirty="0">
                  <a:solidFill>
                    <a:srgbClr val="FFFFFF"/>
                  </a:solidFill>
                  <a:latin typeface="DevLys 010" pitchFamily="2" charset="0"/>
                </a:rPr>
                <a:t> </a:t>
              </a:r>
              <a:r>
                <a:rPr lang="en-US" sz="2800" b="1" dirty="0" err="1">
                  <a:solidFill>
                    <a:srgbClr val="FFFF00"/>
                  </a:solidFill>
                  <a:latin typeface="DevLys 010" pitchFamily="2" charset="0"/>
                </a:rPr>
                <a:t>osDl</a:t>
              </a:r>
              <a:r>
                <a:rPr lang="en-US" sz="2800" b="1" dirty="0">
                  <a:solidFill>
                    <a:srgbClr val="FFFF00"/>
                  </a:solidFill>
                  <a:latin typeface="DevLys 010" pitchFamily="2" charset="0"/>
                </a:rPr>
                <a:t> </a:t>
              </a:r>
              <a:r>
                <a:rPr lang="en-US" sz="2800" b="1" dirty="0" err="1">
                  <a:solidFill>
                    <a:srgbClr val="FFFF00"/>
                  </a:solidFill>
                  <a:latin typeface="DevLys 010" pitchFamily="2" charset="0"/>
                </a:rPr>
                <a:t>isij</a:t>
              </a:r>
              <a:r>
                <a:rPr lang="en-US" sz="2800" b="1" dirty="0">
                  <a:solidFill>
                    <a:srgbClr val="FFFF00"/>
                  </a:solidFill>
                  <a:latin typeface="DevLys 010" pitchFamily="2" charset="0"/>
                </a:rPr>
                <a:t> </a:t>
              </a:r>
              <a:r>
                <a:rPr lang="en-US" sz="2800" b="1" dirty="0" err="1">
                  <a:solidFill>
                    <a:srgbClr val="FFFFFF"/>
                  </a:solidFill>
                  <a:latin typeface="DevLys 010" pitchFamily="2" charset="0"/>
                </a:rPr>
                <a:t>yxh</a:t>
              </a:r>
              <a:r>
                <a:rPr lang="en-US" sz="2800" b="1" dirty="0">
                  <a:solidFill>
                    <a:srgbClr val="FFFFFF"/>
                  </a:solidFill>
                  <a:latin typeface="DevLys 010" pitchFamily="2" charset="0"/>
                </a:rPr>
                <a:t> ,</a:t>
              </a:r>
              <a:r>
                <a:rPr lang="en-US" sz="2800" b="1" dirty="0" err="1">
                  <a:solidFill>
                    <a:srgbClr val="FFFFFF"/>
                  </a:solidFill>
                  <a:latin typeface="DevLys 010" pitchFamily="2" charset="0"/>
                </a:rPr>
                <a:t>chlhMh</a:t>
              </a:r>
              <a:r>
                <a:rPr lang="en-US" sz="2800" b="1" dirty="0">
                  <a:solidFill>
                    <a:srgbClr val="FFFFFF"/>
                  </a:solidFill>
                  <a:latin typeface="DevLys 010" pitchFamily="2" charset="0"/>
                </a:rPr>
                <a:t> </a:t>
              </a:r>
              <a:r>
                <a:rPr lang="en-US" sz="2800" b="1" dirty="0" err="1">
                  <a:solidFill>
                    <a:srgbClr val="FFFFFF"/>
                  </a:solidFill>
                  <a:latin typeface="DevLys 010" pitchFamily="2" charset="0"/>
                </a:rPr>
                <a:t>fLVªi</a:t>
              </a:r>
              <a:r>
                <a:rPr lang="en-US" sz="2800" b="1" dirty="0">
                  <a:solidFill>
                    <a:srgbClr val="FFFFFF"/>
                  </a:solidFill>
                  <a:latin typeface="DevLys 010" pitchFamily="2" charset="0"/>
                </a:rPr>
                <a:t> </a:t>
              </a:r>
              <a:r>
                <a:rPr lang="en-US" sz="2800" b="1" dirty="0" err="1">
                  <a:solidFill>
                    <a:srgbClr val="FFFFFF"/>
                  </a:solidFill>
                  <a:latin typeface="DevLys 010" pitchFamily="2" charset="0"/>
                </a:rPr>
                <a:t>lhy</a:t>
              </a:r>
              <a:endParaRPr lang="en-US" sz="2800" b="1" dirty="0">
                <a:solidFill>
                  <a:srgbClr val="FFFFFF"/>
                </a:solidFill>
                <a:latin typeface="DevLys 010" pitchFamily="2" charset="0"/>
              </a:endParaRPr>
            </a:p>
          </p:txBody>
        </p:sp>
        <p:sp>
          <p:nvSpPr>
            <p:cNvPr id="52242" name="Line 43"/>
            <p:cNvSpPr>
              <a:spLocks noChangeShapeType="1"/>
            </p:cNvSpPr>
            <p:nvPr/>
          </p:nvSpPr>
          <p:spPr bwMode="auto">
            <a:xfrm flipV="1">
              <a:off x="1289" y="2952"/>
              <a:ext cx="32" cy="984"/>
            </a:xfrm>
            <a:prstGeom prst="line">
              <a:avLst/>
            </a:prstGeom>
            <a:noFill/>
            <a:ln w="38100">
              <a:solidFill>
                <a:srgbClr val="00009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2243" name="Line 44"/>
            <p:cNvSpPr>
              <a:spLocks noChangeShapeType="1"/>
            </p:cNvSpPr>
            <p:nvPr/>
          </p:nvSpPr>
          <p:spPr bwMode="auto">
            <a:xfrm flipH="1" flipV="1">
              <a:off x="2267" y="3607"/>
              <a:ext cx="0" cy="302"/>
            </a:xfrm>
            <a:prstGeom prst="line">
              <a:avLst/>
            </a:prstGeom>
            <a:noFill/>
            <a:ln w="38100">
              <a:solidFill>
                <a:srgbClr val="00009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2244" name="Line 45"/>
            <p:cNvSpPr>
              <a:spLocks noChangeShapeType="1"/>
            </p:cNvSpPr>
            <p:nvPr/>
          </p:nvSpPr>
          <p:spPr bwMode="auto">
            <a:xfrm flipV="1">
              <a:off x="4743" y="2852"/>
              <a:ext cx="2659" cy="964"/>
            </a:xfrm>
            <a:prstGeom prst="line">
              <a:avLst/>
            </a:prstGeom>
            <a:noFill/>
            <a:ln w="38100">
              <a:solidFill>
                <a:srgbClr val="00009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2245" name="Line 46"/>
            <p:cNvSpPr>
              <a:spLocks noChangeShapeType="1"/>
            </p:cNvSpPr>
            <p:nvPr/>
          </p:nvSpPr>
          <p:spPr bwMode="auto">
            <a:xfrm flipH="1" flipV="1">
              <a:off x="2512" y="2767"/>
              <a:ext cx="238" cy="1142"/>
            </a:xfrm>
            <a:prstGeom prst="line">
              <a:avLst/>
            </a:prstGeom>
            <a:noFill/>
            <a:ln w="38100">
              <a:solidFill>
                <a:srgbClr val="00009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2233" name="Rectangle 39"/>
          <p:cNvSpPr>
            <a:spLocks noChangeArrowheads="1"/>
          </p:cNvSpPr>
          <p:nvPr/>
        </p:nvSpPr>
        <p:spPr bwMode="auto">
          <a:xfrm>
            <a:off x="6443663" y="3214688"/>
            <a:ext cx="1728787" cy="3619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84088" tIns="42044" rIns="84088" bIns="42044" anchor="ctr"/>
          <a:lstStyle/>
          <a:p>
            <a:pPr algn="ctr" defTabSz="841375"/>
            <a:r>
              <a:rPr lang="en-US" smtClean="0"/>
              <a:t>MPSEC- 12814</a:t>
            </a:r>
            <a:endParaRPr lang="en-US"/>
          </a:p>
        </p:txBody>
      </p:sp>
      <p:sp>
        <p:nvSpPr>
          <p:cNvPr id="52234" name="Text Box 35"/>
          <p:cNvSpPr txBox="1">
            <a:spLocks noChangeArrowheads="1"/>
          </p:cNvSpPr>
          <p:nvPr/>
        </p:nvSpPr>
        <p:spPr bwMode="auto">
          <a:xfrm>
            <a:off x="295275" y="3071813"/>
            <a:ext cx="633413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4088" tIns="42044" rIns="84088" bIns="42044">
            <a:spAutoFit/>
          </a:bodyPr>
          <a:lstStyle/>
          <a:p>
            <a:pPr algn="ctr" defTabSz="841375">
              <a:spcBef>
                <a:spcPct val="50000"/>
              </a:spcBef>
            </a:pPr>
            <a:r>
              <a:rPr lang="en-US" sz="2000">
                <a:latin typeface="DevLys 010" pitchFamily="2" charset="0"/>
                <a:ea typeface="MS PGothic" pitchFamily="34" charset="-128"/>
              </a:rPr>
              <a:t>vkxs dk Hkkx</a:t>
            </a:r>
          </a:p>
        </p:txBody>
      </p:sp>
      <p:sp>
        <p:nvSpPr>
          <p:cNvPr id="54" name="Rectangle 53"/>
          <p:cNvSpPr/>
          <p:nvPr/>
        </p:nvSpPr>
        <p:spPr>
          <a:xfrm>
            <a:off x="7286625" y="4357688"/>
            <a:ext cx="1357313" cy="85725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err="1">
                <a:solidFill>
                  <a:schemeClr val="tx1"/>
                </a:solidFill>
                <a:latin typeface="DevLys 010" pitchFamily="2" charset="0"/>
              </a:rPr>
              <a:t>ihBklhu</a:t>
            </a:r>
            <a:r>
              <a:rPr lang="en-US" b="1" dirty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b="1" dirty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DevLys 010" pitchFamily="2" charset="0"/>
              </a:rPr>
              <a:t>gLrk</a:t>
            </a:r>
            <a:r>
              <a:rPr lang="en-US" b="1" dirty="0">
                <a:solidFill>
                  <a:schemeClr val="tx1"/>
                </a:solidFill>
                <a:latin typeface="DevLys 010" pitchFamily="2" charset="0"/>
              </a:rPr>
              <a:t>{</a:t>
            </a:r>
            <a:r>
              <a:rPr lang="en-US" b="1" dirty="0" err="1">
                <a:solidFill>
                  <a:schemeClr val="tx1"/>
                </a:solidFill>
                <a:latin typeface="DevLys 010" pitchFamily="2" charset="0"/>
              </a:rPr>
              <a:t>kj</a:t>
            </a:r>
            <a:endParaRPr lang="en-US" b="1" dirty="0">
              <a:solidFill>
                <a:schemeClr val="tx1"/>
              </a:solidFill>
              <a:latin typeface="DevLys 010" pitchFamily="2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4929188" y="4357688"/>
            <a:ext cx="1785952" cy="4286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smtClean="0">
                <a:solidFill>
                  <a:schemeClr val="tx1"/>
                </a:solidFill>
                <a:latin typeface="DevLys 010" pitchFamily="2" charset="0"/>
              </a:rPr>
              <a:t>vH;fFkZ;ksa ds </a:t>
            </a:r>
            <a:r>
              <a:rPr lang="en-US" b="1" dirty="0" err="1">
                <a:solidFill>
                  <a:schemeClr val="tx1"/>
                </a:solidFill>
                <a:latin typeface="DevLys 010" pitchFamily="2" charset="0"/>
              </a:rPr>
              <a:t>gLrk</a:t>
            </a:r>
            <a:r>
              <a:rPr lang="en-US" b="1" dirty="0">
                <a:solidFill>
                  <a:schemeClr val="tx1"/>
                </a:solidFill>
                <a:latin typeface="DevLys 010" pitchFamily="2" charset="0"/>
              </a:rPr>
              <a:t>{</a:t>
            </a:r>
            <a:r>
              <a:rPr lang="en-US" b="1" dirty="0" err="1">
                <a:solidFill>
                  <a:schemeClr val="tx1"/>
                </a:solidFill>
                <a:latin typeface="DevLys 010" pitchFamily="2" charset="0"/>
              </a:rPr>
              <a:t>kj</a:t>
            </a:r>
            <a:endParaRPr lang="en-US" b="1" dirty="0">
              <a:solidFill>
                <a:schemeClr val="tx1"/>
              </a:solidFill>
              <a:latin typeface="DevLys 010" pitchFamily="2" charset="0"/>
            </a:endParaRPr>
          </a:p>
        </p:txBody>
      </p:sp>
      <p:cxnSp>
        <p:nvCxnSpPr>
          <p:cNvPr id="57" name="Straight Arrow Connector 56"/>
          <p:cNvCxnSpPr>
            <a:stCxn id="54" idx="0"/>
          </p:cNvCxnSpPr>
          <p:nvPr/>
        </p:nvCxnSpPr>
        <p:spPr>
          <a:xfrm rot="16200000" flipV="1">
            <a:off x="7554912" y="3946526"/>
            <a:ext cx="428625" cy="39370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 rot="16200000" flipV="1">
            <a:off x="5715000" y="3929063"/>
            <a:ext cx="642938" cy="214312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 rot="5400000" flipH="1" flipV="1">
            <a:off x="6107907" y="4393406"/>
            <a:ext cx="1714500" cy="71437"/>
          </a:xfrm>
          <a:prstGeom prst="straightConnector1">
            <a:avLst/>
          </a:prstGeom>
          <a:ln w="57150">
            <a:solidFill>
              <a:schemeClr val="accent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Rectangle 75"/>
          <p:cNvSpPr/>
          <p:nvPr/>
        </p:nvSpPr>
        <p:spPr>
          <a:xfrm>
            <a:off x="5214938" y="5286375"/>
            <a:ext cx="3173412" cy="50006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chemeClr val="tx1"/>
                </a:solidFill>
                <a:latin typeface="DevLys 010" pitchFamily="2" charset="0"/>
              </a:rPr>
              <a:t>,</a:t>
            </a:r>
            <a:r>
              <a:rPr lang="en-US" sz="2400" b="1" dirty="0" err="1">
                <a:solidFill>
                  <a:schemeClr val="tx1"/>
                </a:solidFill>
                <a:latin typeface="DevLys 010" pitchFamily="2" charset="0"/>
              </a:rPr>
              <a:t>chlhMh</a:t>
            </a:r>
            <a:r>
              <a:rPr lang="en-US" sz="2400" b="1" dirty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DevLys 010" pitchFamily="2" charset="0"/>
              </a:rPr>
              <a:t>fLVªi</a:t>
            </a:r>
            <a:r>
              <a:rPr lang="en-US" sz="2400" b="1" dirty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DevLys 010" pitchFamily="2" charset="0"/>
              </a:rPr>
              <a:t>lhy</a:t>
            </a:r>
            <a:r>
              <a:rPr lang="en-US" sz="2400" b="1" dirty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DevLys 010" pitchFamily="2" charset="0"/>
              </a:rPr>
              <a:t>ds</a:t>
            </a:r>
            <a:r>
              <a:rPr lang="en-US" sz="2400" b="1" dirty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DevLys 010" pitchFamily="2" charset="0"/>
              </a:rPr>
              <a:t>uEcj</a:t>
            </a:r>
            <a:endParaRPr lang="en-US" sz="2400" b="1" dirty="0">
              <a:solidFill>
                <a:schemeClr val="tx1"/>
              </a:solidFill>
              <a:latin typeface="DevLys 010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63" y="571500"/>
            <a:ext cx="8229600" cy="785813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 smtClean="0">
                <a:latin typeface="DevLys 010" pitchFamily="2" charset="0"/>
                <a:ea typeface="+mj-ea"/>
              </a:rPr>
              <a:t>e’khu</a:t>
            </a:r>
            <a:r>
              <a:rPr lang="en-US" dirty="0" smtClean="0">
                <a:latin typeface="DevLys 010" pitchFamily="2" charset="0"/>
                <a:ea typeface="+mj-ea"/>
              </a:rPr>
              <a:t> </a:t>
            </a:r>
            <a:r>
              <a:rPr lang="en-US" dirty="0" err="1" smtClean="0">
                <a:latin typeface="DevLys 010" pitchFamily="2" charset="0"/>
                <a:ea typeface="+mj-ea"/>
              </a:rPr>
              <a:t>dks</a:t>
            </a:r>
            <a:r>
              <a:rPr lang="en-US" dirty="0" smtClean="0">
                <a:latin typeface="DevLys 010" pitchFamily="2" charset="0"/>
                <a:ea typeface="+mj-ea"/>
              </a:rPr>
              <a:t> </a:t>
            </a:r>
            <a:r>
              <a:rPr lang="en-US" dirty="0" err="1" smtClean="0">
                <a:latin typeface="DevLys 010" pitchFamily="2" charset="0"/>
                <a:ea typeface="+mj-ea"/>
              </a:rPr>
              <a:t>gjh</a:t>
            </a:r>
            <a:r>
              <a:rPr lang="en-US" dirty="0" smtClean="0">
                <a:latin typeface="DevLys 010" pitchFamily="2" charset="0"/>
                <a:ea typeface="+mj-ea"/>
              </a:rPr>
              <a:t> </a:t>
            </a:r>
            <a:r>
              <a:rPr lang="en-US" dirty="0" err="1" smtClean="0">
                <a:latin typeface="DevLys 010" pitchFamily="2" charset="0"/>
                <a:ea typeface="+mj-ea"/>
              </a:rPr>
              <a:t>i</a:t>
            </a:r>
            <a:r>
              <a:rPr lang="en-US" dirty="0" smtClean="0">
                <a:latin typeface="DevLys 010" pitchFamily="2" charset="0"/>
                <a:ea typeface="+mj-ea"/>
              </a:rPr>
              <a:t>=</a:t>
            </a:r>
            <a:r>
              <a:rPr lang="en-US" dirty="0" err="1" smtClean="0">
                <a:latin typeface="DevLys 010" pitchFamily="2" charset="0"/>
                <a:ea typeface="+mj-ea"/>
              </a:rPr>
              <a:t>eqnzk</a:t>
            </a:r>
            <a:r>
              <a:rPr lang="en-US" dirty="0" smtClean="0">
                <a:latin typeface="DevLys 010" pitchFamily="2" charset="0"/>
                <a:ea typeface="+mj-ea"/>
              </a:rPr>
              <a:t> </a:t>
            </a:r>
            <a:r>
              <a:rPr lang="en-US" dirty="0" err="1" smtClean="0">
                <a:latin typeface="DevLys 010" pitchFamily="2" charset="0"/>
                <a:ea typeface="+mj-ea"/>
              </a:rPr>
              <a:t>ls</a:t>
            </a:r>
            <a:r>
              <a:rPr lang="en-US" dirty="0" smtClean="0">
                <a:latin typeface="DevLys 010" pitchFamily="2" charset="0"/>
                <a:ea typeface="+mj-ea"/>
              </a:rPr>
              <a:t> </a:t>
            </a:r>
            <a:r>
              <a:rPr lang="en-US" dirty="0" err="1" smtClean="0">
                <a:latin typeface="DevLys 010" pitchFamily="2" charset="0"/>
                <a:ea typeface="+mj-ea"/>
              </a:rPr>
              <a:t>lhy</a:t>
            </a:r>
            <a:r>
              <a:rPr lang="en-US" dirty="0" smtClean="0">
                <a:latin typeface="DevLys 010" pitchFamily="2" charset="0"/>
                <a:ea typeface="+mj-ea"/>
              </a:rPr>
              <a:t> </a:t>
            </a:r>
            <a:r>
              <a:rPr lang="en-US" dirty="0" err="1" smtClean="0">
                <a:latin typeface="DevLys 010" pitchFamily="2" charset="0"/>
                <a:ea typeface="+mj-ea"/>
              </a:rPr>
              <a:t>djuk</a:t>
            </a:r>
            <a:endParaRPr lang="en-US" dirty="0">
              <a:latin typeface="DevLys 010" pitchFamily="2" charset="0"/>
              <a:ea typeface="+mj-ea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8DE622C7-E1A4-4C1E-8679-6D5A112C7C05}" type="slidenum">
              <a:rPr lang="en-IN"/>
              <a:pPr>
                <a:defRPr/>
              </a:pPr>
              <a:t>91</a:t>
            </a:fld>
            <a:endParaRPr lang="en-IN"/>
          </a:p>
        </p:txBody>
      </p:sp>
      <p:sp>
        <p:nvSpPr>
          <p:cNvPr id="9" name="AutoShape 5"/>
          <p:cNvSpPr>
            <a:spLocks noChangeArrowheads="1"/>
          </p:cNvSpPr>
          <p:nvPr/>
        </p:nvSpPr>
        <p:spPr bwMode="auto">
          <a:xfrm>
            <a:off x="6929438" y="1500188"/>
            <a:ext cx="1782762" cy="4357687"/>
          </a:xfrm>
          <a:prstGeom prst="roundRect">
            <a:avLst>
              <a:gd name="adj" fmla="val 16667"/>
            </a:avLst>
          </a:prstGeom>
          <a:solidFill>
            <a:schemeClr val="accent3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84088" tIns="42044" rIns="84088" bIns="42044" anchor="ctr"/>
          <a:lstStyle/>
          <a:p>
            <a:pPr algn="ctr" defTabSz="841375">
              <a:defRPr/>
            </a:pPr>
            <a:r>
              <a:rPr lang="en-US" sz="2400" b="1" dirty="0" err="1">
                <a:solidFill>
                  <a:srgbClr val="FFFFFF"/>
                </a:solidFill>
                <a:latin typeface="DevLys 010" pitchFamily="2" charset="0"/>
              </a:rPr>
              <a:t>gLrk</a:t>
            </a:r>
            <a:r>
              <a:rPr lang="en-US" sz="2400" b="1" dirty="0">
                <a:solidFill>
                  <a:srgbClr val="FFFFFF"/>
                </a:solidFill>
                <a:latin typeface="DevLys 010" pitchFamily="2" charset="0"/>
              </a:rPr>
              <a:t>{</a:t>
            </a:r>
            <a:r>
              <a:rPr lang="en-US" sz="2400" b="1" dirty="0" err="1">
                <a:solidFill>
                  <a:srgbClr val="FFFFFF"/>
                </a:solidFill>
                <a:latin typeface="DevLys 010" pitchFamily="2" charset="0"/>
              </a:rPr>
              <a:t>kfjr</a:t>
            </a:r>
            <a:r>
              <a:rPr lang="en-US" sz="2400" b="1" dirty="0">
                <a:solidFill>
                  <a:srgbClr val="FFFFFF"/>
                </a:solidFill>
                <a:latin typeface="DevLys 010" pitchFamily="2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DevLys 010" pitchFamily="2" charset="0"/>
              </a:rPr>
              <a:t>gjh</a:t>
            </a:r>
            <a:r>
              <a:rPr lang="en-US" sz="2400" b="1" dirty="0">
                <a:solidFill>
                  <a:srgbClr val="FFFFFF"/>
                </a:solidFill>
                <a:latin typeface="DevLys 010" pitchFamily="2" charset="0"/>
              </a:rPr>
              <a:t> i= </a:t>
            </a:r>
            <a:r>
              <a:rPr lang="en-US" sz="2400" b="1" dirty="0" err="1">
                <a:solidFill>
                  <a:srgbClr val="FFFFFF"/>
                </a:solidFill>
                <a:latin typeface="DevLys 010" pitchFamily="2" charset="0"/>
              </a:rPr>
              <a:t>eqnzk</a:t>
            </a:r>
            <a:r>
              <a:rPr lang="en-US" sz="2400" b="1" dirty="0">
                <a:solidFill>
                  <a:srgbClr val="FFFFFF"/>
                </a:solidFill>
                <a:latin typeface="DevLys 010" pitchFamily="2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DevLys 010" pitchFamily="2" charset="0"/>
              </a:rPr>
              <a:t>dks</a:t>
            </a:r>
            <a:r>
              <a:rPr lang="en-US" sz="2400" b="1" dirty="0">
                <a:solidFill>
                  <a:srgbClr val="FFFFFF"/>
                </a:solidFill>
                <a:latin typeface="DevLys 010" pitchFamily="2" charset="0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DevLys 010" pitchFamily="2" charset="0"/>
              </a:rPr>
              <a:t>dUVªksy</a:t>
            </a:r>
            <a:r>
              <a:rPr lang="en-US" sz="2400" b="1" dirty="0">
                <a:solidFill>
                  <a:srgbClr val="FFFFFF"/>
                </a:solidFill>
                <a:latin typeface="DevLys 010" pitchFamily="2" charset="0"/>
              </a:rPr>
              <a:t> ;</a:t>
            </a:r>
            <a:r>
              <a:rPr lang="en-US" sz="2400" b="1" dirty="0" err="1">
                <a:solidFill>
                  <a:srgbClr val="FFFFFF"/>
                </a:solidFill>
                <a:latin typeface="DevLys 010" pitchFamily="2" charset="0"/>
              </a:rPr>
              <a:t>wfuV</a:t>
            </a:r>
            <a:r>
              <a:rPr lang="en-US" sz="2400" b="1" dirty="0">
                <a:solidFill>
                  <a:srgbClr val="FFFFFF"/>
                </a:solidFill>
                <a:latin typeface="DevLys 010" pitchFamily="2" charset="0"/>
              </a:rPr>
              <a:t> dh </a:t>
            </a:r>
            <a:r>
              <a:rPr lang="en-US" sz="2400" b="1" dirty="0" err="1">
                <a:solidFill>
                  <a:srgbClr val="FFFFFF"/>
                </a:solidFill>
                <a:latin typeface="DevLys 010" pitchFamily="2" charset="0"/>
              </a:rPr>
              <a:t>Qzse</a:t>
            </a:r>
            <a:r>
              <a:rPr lang="en-US" sz="2400" b="1" dirty="0">
                <a:solidFill>
                  <a:srgbClr val="FFFFFF"/>
                </a:solidFill>
                <a:latin typeface="DevLys 010" pitchFamily="2" charset="0"/>
              </a:rPr>
              <a:t> </a:t>
            </a:r>
            <a:r>
              <a:rPr lang="en-US" sz="2400" b="1" err="1">
                <a:solidFill>
                  <a:srgbClr val="FFFFFF"/>
                </a:solidFill>
                <a:latin typeface="DevLys 010" pitchFamily="2" charset="0"/>
              </a:rPr>
              <a:t>esa</a:t>
            </a:r>
            <a:r>
              <a:rPr lang="en-US" sz="2400" b="1">
                <a:solidFill>
                  <a:srgbClr val="FFFFFF"/>
                </a:solidFill>
                <a:latin typeface="DevLys 010" pitchFamily="2" charset="0"/>
              </a:rPr>
              <a:t> </a:t>
            </a:r>
            <a:r>
              <a:rPr lang="en-US" sz="2400" b="1" smtClean="0">
                <a:solidFill>
                  <a:srgbClr val="FFFFFF"/>
                </a:solidFill>
                <a:latin typeface="DevLys 010" pitchFamily="2" charset="0"/>
              </a:rPr>
              <a:t>yxkosA</a:t>
            </a:r>
            <a:endParaRPr lang="en-US" sz="2400" b="1" dirty="0">
              <a:solidFill>
                <a:srgbClr val="FFFFFF"/>
              </a:solidFill>
              <a:latin typeface="DevLys 010" pitchFamily="2" charset="0"/>
            </a:endParaRPr>
          </a:p>
          <a:p>
            <a:pPr algn="ctr" defTabSz="841375">
              <a:defRPr/>
            </a:pPr>
            <a:endParaRPr lang="en-US" sz="2000" b="1" dirty="0">
              <a:solidFill>
                <a:srgbClr val="FFFFFF"/>
              </a:solidFill>
              <a:latin typeface="DevLys 010" pitchFamily="2" charset="0"/>
            </a:endParaRPr>
          </a:p>
        </p:txBody>
      </p:sp>
      <p:pic>
        <p:nvPicPr>
          <p:cNvPr id="6" name="Picture 13" descr="D:\RAHUL SAHU\sharma sir\ro and po hand book\PO Book\PO photos\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428736"/>
            <a:ext cx="6536973" cy="424745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3" descr="D:\RAHUL SAHU\sharma sir\ro and po hand book\PO Book\PO photos\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571612"/>
            <a:ext cx="6000792" cy="4247458"/>
          </a:xfrm>
          <a:prstGeom prst="rect">
            <a:avLst/>
          </a:prstGeom>
          <a:noFill/>
        </p:spPr>
      </p:pic>
      <p:sp>
        <p:nvSpPr>
          <p:cNvPr id="56328" name="AutoShape 8"/>
          <p:cNvSpPr>
            <a:spLocks noChangeArrowheads="1"/>
          </p:cNvSpPr>
          <p:nvPr/>
        </p:nvSpPr>
        <p:spPr bwMode="auto">
          <a:xfrm>
            <a:off x="6496050" y="1714500"/>
            <a:ext cx="2262188" cy="4429125"/>
          </a:xfrm>
          <a:prstGeom prst="roundRect">
            <a:avLst>
              <a:gd name="adj" fmla="val 16667"/>
            </a:avLst>
          </a:prstGeom>
          <a:solidFill>
            <a:schemeClr val="accent3">
              <a:lumMod val="75000"/>
            </a:schemeClr>
          </a:solidFill>
          <a:ln w="9525">
            <a:solidFill>
              <a:srgbClr val="000090"/>
            </a:solidFill>
            <a:round/>
            <a:headEnd/>
            <a:tailEnd/>
          </a:ln>
        </p:spPr>
        <p:txBody>
          <a:bodyPr lIns="84088" tIns="42044" rIns="84088" bIns="42044" anchor="ctr"/>
          <a:lstStyle/>
          <a:p>
            <a:pPr algn="ctr" defTabSz="841375">
              <a:defRPr/>
            </a:pPr>
            <a:r>
              <a:rPr lang="en-US" sz="2800" b="1" dirty="0" err="1">
                <a:solidFill>
                  <a:srgbClr val="FFFFFF"/>
                </a:solidFill>
                <a:latin typeface="DevLys 010" pitchFamily="2" charset="0"/>
              </a:rPr>
              <a:t>fjtYV</a:t>
            </a:r>
            <a:r>
              <a:rPr lang="en-US" sz="2800" b="1" dirty="0">
                <a:solidFill>
                  <a:srgbClr val="FFFFFF"/>
                </a:solidFill>
                <a:latin typeface="DevLys 010" pitchFamily="2" charset="0"/>
              </a:rPr>
              <a:t> [</a:t>
            </a:r>
            <a:r>
              <a:rPr lang="en-US" sz="2800" b="1" dirty="0" err="1">
                <a:solidFill>
                  <a:srgbClr val="FFFFFF"/>
                </a:solidFill>
                <a:latin typeface="DevLys 010" pitchFamily="2" charset="0"/>
              </a:rPr>
              <a:t>k.M</a:t>
            </a:r>
            <a:r>
              <a:rPr lang="en-US" sz="2800" b="1" dirty="0">
                <a:solidFill>
                  <a:srgbClr val="FFFFFF"/>
                </a:solidFill>
                <a:latin typeface="DevLys 010" pitchFamily="2" charset="0"/>
              </a:rPr>
              <a:t> ds </a:t>
            </a:r>
            <a:r>
              <a:rPr lang="en-US" sz="2800" b="1" dirty="0" err="1">
                <a:solidFill>
                  <a:srgbClr val="FFFFFF"/>
                </a:solidFill>
                <a:latin typeface="DevLys 010" pitchFamily="2" charset="0"/>
              </a:rPr>
              <a:t>vUn:uh</a:t>
            </a:r>
            <a:r>
              <a:rPr lang="en-US" sz="2800" b="1" dirty="0">
                <a:solidFill>
                  <a:srgbClr val="FFFFFF"/>
                </a:solidFill>
                <a:latin typeface="DevLys 010" pitchFamily="2" charset="0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DevLys 010" pitchFamily="2" charset="0"/>
              </a:rPr>
              <a:t>njokts</a:t>
            </a:r>
            <a:r>
              <a:rPr lang="en-US" sz="2800" b="1" dirty="0">
                <a:solidFill>
                  <a:srgbClr val="FFFFFF"/>
                </a:solidFill>
                <a:latin typeface="DevLys 010" pitchFamily="2" charset="0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DevLys 010" pitchFamily="2" charset="0"/>
              </a:rPr>
              <a:t>dks</a:t>
            </a:r>
            <a:r>
              <a:rPr lang="en-US" sz="2800" b="1" dirty="0">
                <a:solidFill>
                  <a:srgbClr val="FFFFFF"/>
                </a:solidFill>
                <a:latin typeface="DevLys 010" pitchFamily="2" charset="0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DevLys 010" pitchFamily="2" charset="0"/>
              </a:rPr>
              <a:t>cUn</a:t>
            </a:r>
            <a:r>
              <a:rPr lang="en-US" sz="2800" b="1" dirty="0">
                <a:solidFill>
                  <a:srgbClr val="FFFFFF"/>
                </a:solidFill>
                <a:latin typeface="DevLys 010" pitchFamily="2" charset="0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DevLys 010" pitchFamily="2" charset="0"/>
              </a:rPr>
              <a:t>djsa</a:t>
            </a:r>
            <a:r>
              <a:rPr lang="en-US" sz="2800" b="1" dirty="0">
                <a:solidFill>
                  <a:srgbClr val="FFFFFF"/>
                </a:solidFill>
                <a:latin typeface="DevLys 010" pitchFamily="2" charset="0"/>
              </a:rPr>
              <a:t> /;</a:t>
            </a:r>
            <a:r>
              <a:rPr lang="en-US" sz="2800" b="1" dirty="0" err="1">
                <a:solidFill>
                  <a:srgbClr val="FFFFFF"/>
                </a:solidFill>
                <a:latin typeface="DevLys 010" pitchFamily="2" charset="0"/>
              </a:rPr>
              <a:t>ku</a:t>
            </a:r>
            <a:r>
              <a:rPr lang="en-US" sz="2800" b="1" dirty="0">
                <a:solidFill>
                  <a:srgbClr val="FFFFFF"/>
                </a:solidFill>
                <a:latin typeface="DevLys 010" pitchFamily="2" charset="0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DevLys 010" pitchFamily="2" charset="0"/>
              </a:rPr>
              <a:t>jgs</a:t>
            </a:r>
            <a:r>
              <a:rPr lang="en-US" sz="2800" b="1" dirty="0">
                <a:solidFill>
                  <a:srgbClr val="FFFFFF"/>
                </a:solidFill>
                <a:latin typeface="DevLys 010" pitchFamily="2" charset="0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DevLys 010" pitchFamily="2" charset="0"/>
              </a:rPr>
              <a:t>fd</a:t>
            </a:r>
            <a:r>
              <a:rPr lang="en-US" sz="2800" b="1" dirty="0">
                <a:solidFill>
                  <a:srgbClr val="FFFFFF"/>
                </a:solidFill>
                <a:latin typeface="DevLys 010" pitchFamily="2" charset="0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DevLys 010" pitchFamily="2" charset="0"/>
              </a:rPr>
              <a:t>gjhi</a:t>
            </a:r>
            <a:r>
              <a:rPr lang="en-US" sz="2800" b="1" dirty="0">
                <a:solidFill>
                  <a:srgbClr val="FFFFFF"/>
                </a:solidFill>
                <a:latin typeface="DevLys 010" pitchFamily="2" charset="0"/>
              </a:rPr>
              <a:t>= </a:t>
            </a:r>
            <a:r>
              <a:rPr lang="en-US" sz="2800" b="1" dirty="0" err="1">
                <a:solidFill>
                  <a:srgbClr val="FFFFFF"/>
                </a:solidFill>
                <a:latin typeface="DevLys 010" pitchFamily="2" charset="0"/>
              </a:rPr>
              <a:t>eqnzk</a:t>
            </a:r>
            <a:r>
              <a:rPr lang="en-US" sz="2800" b="1" dirty="0">
                <a:solidFill>
                  <a:srgbClr val="FFFFFF"/>
                </a:solidFill>
                <a:latin typeface="DevLys 010" pitchFamily="2" charset="0"/>
              </a:rPr>
              <a:t> ds </a:t>
            </a:r>
            <a:r>
              <a:rPr lang="en-US" sz="2800" b="1" dirty="0" err="1">
                <a:solidFill>
                  <a:srgbClr val="FFFFFF"/>
                </a:solidFill>
                <a:latin typeface="DevLys 010" pitchFamily="2" charset="0"/>
              </a:rPr>
              <a:t>nksuksa</a:t>
            </a:r>
            <a:r>
              <a:rPr lang="en-US" sz="2800" b="1" dirty="0">
                <a:solidFill>
                  <a:srgbClr val="FFFFFF"/>
                </a:solidFill>
                <a:latin typeface="DevLys 010" pitchFamily="2" charset="0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DevLys 010" pitchFamily="2" charset="0"/>
              </a:rPr>
              <a:t>Hkkx</a:t>
            </a:r>
            <a:r>
              <a:rPr lang="en-US" sz="2800" b="1" dirty="0">
                <a:solidFill>
                  <a:srgbClr val="FFFFFF"/>
                </a:solidFill>
                <a:latin typeface="DevLys 010" pitchFamily="2" charset="0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DevLys 010" pitchFamily="2" charset="0"/>
              </a:rPr>
              <a:t>ckgj</a:t>
            </a:r>
            <a:r>
              <a:rPr lang="en-US" sz="2800" b="1" dirty="0">
                <a:solidFill>
                  <a:srgbClr val="FFFFFF"/>
                </a:solidFill>
                <a:latin typeface="DevLys 010" pitchFamily="2" charset="0"/>
              </a:rPr>
              <a:t> dh </a:t>
            </a:r>
            <a:r>
              <a:rPr lang="en-US" sz="2800" b="1" dirty="0" err="1">
                <a:solidFill>
                  <a:srgbClr val="FFFFFF"/>
                </a:solidFill>
                <a:latin typeface="DevLys 010" pitchFamily="2" charset="0"/>
              </a:rPr>
              <a:t>vkSj</a:t>
            </a:r>
            <a:r>
              <a:rPr lang="en-US" sz="2800" b="1" dirty="0">
                <a:solidFill>
                  <a:srgbClr val="FFFFFF"/>
                </a:solidFill>
                <a:latin typeface="DevLys 010" pitchFamily="2" charset="0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DevLys 010" pitchFamily="2" charset="0"/>
              </a:rPr>
              <a:t>fudys</a:t>
            </a:r>
            <a:r>
              <a:rPr lang="en-US" sz="2800" b="1" dirty="0">
                <a:solidFill>
                  <a:srgbClr val="FFFFFF"/>
                </a:solidFill>
                <a:latin typeface="DevLys 010" pitchFamily="2" charset="0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DevLys 010" pitchFamily="2" charset="0"/>
              </a:rPr>
              <a:t>jgs</a:t>
            </a:r>
            <a:r>
              <a:rPr lang="en-US" sz="2800" b="1" dirty="0">
                <a:solidFill>
                  <a:srgbClr val="FFFFFF"/>
                </a:solidFill>
                <a:latin typeface="DevLys 010" pitchFamily="2" charset="0"/>
              </a:rPr>
              <a:t> A </a:t>
            </a:r>
            <a:r>
              <a:rPr lang="en-US" sz="2800" b="1" dirty="0" err="1">
                <a:solidFill>
                  <a:srgbClr val="FFFFFF"/>
                </a:solidFill>
                <a:latin typeface="DevLys 010" pitchFamily="2" charset="0"/>
              </a:rPr>
              <a:t>gjk</a:t>
            </a:r>
            <a:r>
              <a:rPr lang="en-US" sz="2800" b="1" dirty="0">
                <a:solidFill>
                  <a:srgbClr val="FFFFFF"/>
                </a:solidFill>
                <a:latin typeface="DevLys 010" pitchFamily="2" charset="0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DevLys 010" pitchFamily="2" charset="0"/>
              </a:rPr>
              <a:t>Hkkx</a:t>
            </a:r>
            <a:r>
              <a:rPr lang="en-US" sz="2800" b="1" dirty="0">
                <a:solidFill>
                  <a:srgbClr val="FFFFFF"/>
                </a:solidFill>
                <a:latin typeface="DevLys 010" pitchFamily="2" charset="0"/>
              </a:rPr>
              <a:t> f[</a:t>
            </a:r>
            <a:r>
              <a:rPr lang="en-US" sz="2800" b="1" dirty="0" err="1">
                <a:solidFill>
                  <a:srgbClr val="FFFFFF"/>
                </a:solidFill>
                <a:latin typeface="DevLys 010" pitchFamily="2" charset="0"/>
              </a:rPr>
              <a:t>kMdh</a:t>
            </a:r>
            <a:r>
              <a:rPr lang="en-US" sz="2800" b="1" dirty="0">
                <a:solidFill>
                  <a:srgbClr val="FFFFFF"/>
                </a:solidFill>
                <a:latin typeface="DevLys 010" pitchFamily="2" charset="0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DevLys 010" pitchFamily="2" charset="0"/>
              </a:rPr>
              <a:t>ls</a:t>
            </a:r>
            <a:r>
              <a:rPr lang="en-US" sz="2800" b="1" dirty="0">
                <a:solidFill>
                  <a:srgbClr val="FFFFFF"/>
                </a:solidFill>
                <a:latin typeface="DevLys 010" pitchFamily="2" charset="0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DevLys 010" pitchFamily="2" charset="0"/>
              </a:rPr>
              <a:t>fn</a:t>
            </a:r>
            <a:r>
              <a:rPr lang="en-US" sz="2800" b="1" dirty="0">
                <a:solidFill>
                  <a:srgbClr val="FFFFFF"/>
                </a:solidFill>
                <a:latin typeface="DevLys 010" pitchFamily="2" charset="0"/>
              </a:rPr>
              <a:t>[</a:t>
            </a:r>
            <a:r>
              <a:rPr lang="en-US" sz="2800" b="1" dirty="0" err="1">
                <a:solidFill>
                  <a:srgbClr val="FFFFFF"/>
                </a:solidFill>
                <a:latin typeface="DevLys 010" pitchFamily="2" charset="0"/>
              </a:rPr>
              <a:t>ks</a:t>
            </a:r>
            <a:endParaRPr lang="en-US" sz="2800" b="1" dirty="0">
              <a:solidFill>
                <a:srgbClr val="FFFFFF"/>
              </a:solidFill>
              <a:latin typeface="DevLys 010" pitchFamily="2" charset="0"/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503238" y="500063"/>
            <a:ext cx="8183562" cy="107156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 smtClean="0">
                <a:latin typeface="DevLys 010" pitchFamily="2" charset="0"/>
                <a:ea typeface="+mj-ea"/>
              </a:rPr>
              <a:t>e’khu</a:t>
            </a:r>
            <a:r>
              <a:rPr lang="en-US" dirty="0" smtClean="0">
                <a:latin typeface="DevLys 010" pitchFamily="2" charset="0"/>
                <a:ea typeface="+mj-ea"/>
              </a:rPr>
              <a:t> </a:t>
            </a:r>
            <a:r>
              <a:rPr lang="en-US" dirty="0" err="1" smtClean="0">
                <a:latin typeface="DevLys 010" pitchFamily="2" charset="0"/>
                <a:ea typeface="+mj-ea"/>
              </a:rPr>
              <a:t>dks</a:t>
            </a:r>
            <a:r>
              <a:rPr lang="en-US" dirty="0" smtClean="0">
                <a:latin typeface="DevLys 010" pitchFamily="2" charset="0"/>
                <a:ea typeface="+mj-ea"/>
              </a:rPr>
              <a:t> </a:t>
            </a:r>
            <a:r>
              <a:rPr lang="en-US" dirty="0" err="1" smtClean="0">
                <a:latin typeface="DevLys 010" pitchFamily="2" charset="0"/>
                <a:ea typeface="+mj-ea"/>
              </a:rPr>
              <a:t>gjh</a:t>
            </a:r>
            <a:r>
              <a:rPr lang="en-US" dirty="0" smtClean="0">
                <a:latin typeface="DevLys 010" pitchFamily="2" charset="0"/>
                <a:ea typeface="+mj-ea"/>
              </a:rPr>
              <a:t> </a:t>
            </a:r>
            <a:r>
              <a:rPr lang="en-US" dirty="0" err="1" smtClean="0">
                <a:latin typeface="DevLys 010" pitchFamily="2" charset="0"/>
                <a:ea typeface="+mj-ea"/>
              </a:rPr>
              <a:t>i</a:t>
            </a:r>
            <a:r>
              <a:rPr lang="en-US" dirty="0" smtClean="0">
                <a:latin typeface="DevLys 010" pitchFamily="2" charset="0"/>
                <a:ea typeface="+mj-ea"/>
              </a:rPr>
              <a:t>=</a:t>
            </a:r>
            <a:r>
              <a:rPr lang="en-US" dirty="0" err="1" smtClean="0">
                <a:latin typeface="DevLys 010" pitchFamily="2" charset="0"/>
                <a:ea typeface="+mj-ea"/>
              </a:rPr>
              <a:t>eqnzk</a:t>
            </a:r>
            <a:r>
              <a:rPr lang="en-US" dirty="0" smtClean="0">
                <a:latin typeface="DevLys 010" pitchFamily="2" charset="0"/>
                <a:ea typeface="+mj-ea"/>
              </a:rPr>
              <a:t> </a:t>
            </a:r>
            <a:r>
              <a:rPr lang="en-US" dirty="0" err="1" smtClean="0">
                <a:latin typeface="DevLys 010" pitchFamily="2" charset="0"/>
                <a:ea typeface="+mj-ea"/>
              </a:rPr>
              <a:t>ls</a:t>
            </a:r>
            <a:r>
              <a:rPr lang="en-US" dirty="0" smtClean="0">
                <a:latin typeface="DevLys 010" pitchFamily="2" charset="0"/>
                <a:ea typeface="+mj-ea"/>
              </a:rPr>
              <a:t> </a:t>
            </a:r>
            <a:r>
              <a:rPr lang="en-US" dirty="0" err="1" smtClean="0">
                <a:latin typeface="DevLys 010" pitchFamily="2" charset="0"/>
                <a:ea typeface="+mj-ea"/>
              </a:rPr>
              <a:t>lhy</a:t>
            </a:r>
            <a:r>
              <a:rPr lang="en-US" dirty="0" smtClean="0">
                <a:latin typeface="DevLys 010" pitchFamily="2" charset="0"/>
                <a:ea typeface="+mj-ea"/>
              </a:rPr>
              <a:t> </a:t>
            </a:r>
            <a:r>
              <a:rPr lang="en-US" dirty="0" err="1" smtClean="0">
                <a:latin typeface="DevLys 010" pitchFamily="2" charset="0"/>
                <a:ea typeface="+mj-ea"/>
              </a:rPr>
              <a:t>djuk</a:t>
            </a:r>
            <a:endParaRPr lang="en-US" dirty="0">
              <a:latin typeface="DevLys 010" pitchFamily="2" charset="0"/>
              <a:ea typeface="+mj-ea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EEEBC88E-2D23-4268-8F1F-1496D269B301}" type="slidenum">
              <a:rPr lang="en-IN"/>
              <a:pPr>
                <a:defRPr/>
              </a:pPr>
              <a:t>92</a:t>
            </a:fld>
            <a:endParaRPr lang="en-IN"/>
          </a:p>
        </p:txBody>
      </p:sp>
      <p:sp>
        <p:nvSpPr>
          <p:cNvPr id="54281" name="Line 9"/>
          <p:cNvSpPr>
            <a:spLocks noChangeShapeType="1"/>
          </p:cNvSpPr>
          <p:nvPr/>
        </p:nvSpPr>
        <p:spPr bwMode="auto">
          <a:xfrm flipH="1">
            <a:off x="3714750" y="3429000"/>
            <a:ext cx="2786063" cy="46038"/>
          </a:xfrm>
          <a:prstGeom prst="line">
            <a:avLst/>
          </a:prstGeom>
          <a:noFill/>
          <a:ln w="57150">
            <a:solidFill>
              <a:srgbClr val="00009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5298" name="Object 27"/>
          <p:cNvGraphicFramePr>
            <a:graphicFrameLocks noChangeAspect="1"/>
          </p:cNvGraphicFramePr>
          <p:nvPr/>
        </p:nvGraphicFramePr>
        <p:xfrm>
          <a:off x="500063" y="1500188"/>
          <a:ext cx="6286500" cy="4379912"/>
        </p:xfrm>
        <a:graphic>
          <a:graphicData uri="http://schemas.openxmlformats.org/presentationml/2006/ole">
            <p:oleObj spid="_x0000_s1026" name="Photo Editor Photo" r:id="rId4" imgW="5439534" imgH="3600000" progId="">
              <p:embed/>
            </p:oleObj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71500" y="500063"/>
            <a:ext cx="8001000" cy="928687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 smtClean="0">
                <a:latin typeface="DevLys 010" pitchFamily="2" charset="0"/>
                <a:ea typeface="+mj-ea"/>
              </a:rPr>
              <a:t>e’khu</a:t>
            </a:r>
            <a:r>
              <a:rPr lang="en-US" dirty="0" smtClean="0">
                <a:latin typeface="DevLys 010" pitchFamily="2" charset="0"/>
                <a:ea typeface="+mj-ea"/>
              </a:rPr>
              <a:t> </a:t>
            </a:r>
            <a:r>
              <a:rPr lang="en-US" dirty="0" err="1" smtClean="0">
                <a:latin typeface="DevLys 010" pitchFamily="2" charset="0"/>
                <a:ea typeface="+mj-ea"/>
              </a:rPr>
              <a:t>dks</a:t>
            </a:r>
            <a:r>
              <a:rPr lang="en-US" dirty="0" smtClean="0">
                <a:latin typeface="DevLys 010" pitchFamily="2" charset="0"/>
                <a:ea typeface="+mj-ea"/>
              </a:rPr>
              <a:t> </a:t>
            </a:r>
            <a:r>
              <a:rPr lang="en-US" dirty="0" err="1" smtClean="0">
                <a:latin typeface="DevLys 010" pitchFamily="2" charset="0"/>
                <a:ea typeface="+mj-ea"/>
              </a:rPr>
              <a:t>Lis’ky</a:t>
            </a:r>
            <a:r>
              <a:rPr lang="en-US" dirty="0" smtClean="0">
                <a:latin typeface="DevLys 010" pitchFamily="2" charset="0"/>
                <a:ea typeface="+mj-ea"/>
              </a:rPr>
              <a:t> </a:t>
            </a:r>
            <a:r>
              <a:rPr lang="en-US" dirty="0" err="1" smtClean="0">
                <a:latin typeface="DevLys 010" pitchFamily="2" charset="0"/>
                <a:ea typeface="+mj-ea"/>
              </a:rPr>
              <a:t>Vsx</a:t>
            </a:r>
            <a:r>
              <a:rPr lang="en-US" dirty="0" smtClean="0">
                <a:latin typeface="DevLys 010" pitchFamily="2" charset="0"/>
                <a:ea typeface="+mj-ea"/>
              </a:rPr>
              <a:t> </a:t>
            </a:r>
            <a:r>
              <a:rPr lang="en-US" dirty="0" err="1" smtClean="0">
                <a:latin typeface="DevLys 010" pitchFamily="2" charset="0"/>
                <a:ea typeface="+mj-ea"/>
              </a:rPr>
              <a:t>ls</a:t>
            </a:r>
            <a:r>
              <a:rPr lang="en-US" dirty="0" smtClean="0">
                <a:latin typeface="DevLys 010" pitchFamily="2" charset="0"/>
                <a:ea typeface="+mj-ea"/>
              </a:rPr>
              <a:t> </a:t>
            </a:r>
            <a:r>
              <a:rPr lang="en-US" dirty="0" err="1" smtClean="0">
                <a:latin typeface="DevLys 010" pitchFamily="2" charset="0"/>
                <a:ea typeface="+mj-ea"/>
              </a:rPr>
              <a:t>lhy</a:t>
            </a:r>
            <a:r>
              <a:rPr lang="en-US" dirty="0" smtClean="0">
                <a:latin typeface="DevLys 010" pitchFamily="2" charset="0"/>
                <a:ea typeface="+mj-ea"/>
              </a:rPr>
              <a:t> </a:t>
            </a:r>
            <a:r>
              <a:rPr lang="en-US" dirty="0" err="1" smtClean="0">
                <a:latin typeface="DevLys 010" pitchFamily="2" charset="0"/>
                <a:ea typeface="+mj-ea"/>
              </a:rPr>
              <a:t>djuk</a:t>
            </a:r>
            <a:endParaRPr lang="en-US" dirty="0">
              <a:latin typeface="DevLys 010" pitchFamily="2" charset="0"/>
              <a:ea typeface="+mj-ea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F67E5283-64D5-4A25-8981-B7EACBADA8BC}" type="slidenum">
              <a:rPr lang="en-IN"/>
              <a:pPr>
                <a:defRPr/>
              </a:pPr>
              <a:t>93</a:t>
            </a:fld>
            <a:endParaRPr lang="en-IN"/>
          </a:p>
        </p:txBody>
      </p:sp>
      <p:sp>
        <p:nvSpPr>
          <p:cNvPr id="7" name="Rounded Rectangle 6"/>
          <p:cNvSpPr/>
          <p:nvPr/>
        </p:nvSpPr>
        <p:spPr>
          <a:xfrm>
            <a:off x="6929438" y="1571625"/>
            <a:ext cx="1857375" cy="4737100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b="1" dirty="0" err="1">
                <a:latin typeface="DevLys 010" pitchFamily="2" charset="0"/>
              </a:rPr>
              <a:t>vc</a:t>
            </a:r>
            <a:r>
              <a:rPr lang="en-US" sz="2800" b="1" dirty="0">
                <a:latin typeface="DevLys 010" pitchFamily="2" charset="0"/>
              </a:rPr>
              <a:t> </a:t>
            </a:r>
            <a:r>
              <a:rPr lang="en-US" sz="2800" b="1" dirty="0" err="1">
                <a:latin typeface="DevLys 010" pitchFamily="2" charset="0"/>
              </a:rPr>
              <a:t>fjtYV</a:t>
            </a:r>
            <a:r>
              <a:rPr lang="en-US" sz="2800" b="1" dirty="0">
                <a:latin typeface="DevLys 010" pitchFamily="2" charset="0"/>
              </a:rPr>
              <a:t> [</a:t>
            </a:r>
            <a:r>
              <a:rPr lang="en-US" sz="2800" b="1" dirty="0" err="1">
                <a:latin typeface="DevLys 010" pitchFamily="2" charset="0"/>
              </a:rPr>
              <a:t>k.M</a:t>
            </a:r>
            <a:r>
              <a:rPr lang="en-US" sz="2800" b="1" dirty="0">
                <a:latin typeface="DevLys 010" pitchFamily="2" charset="0"/>
              </a:rPr>
              <a:t> </a:t>
            </a:r>
            <a:r>
              <a:rPr lang="en-US" sz="2800" b="1" dirty="0" err="1">
                <a:latin typeface="DevLys 010" pitchFamily="2" charset="0"/>
              </a:rPr>
              <a:t>ds</a:t>
            </a:r>
            <a:r>
              <a:rPr lang="en-US" sz="2800" b="1" dirty="0">
                <a:latin typeface="DevLys 010" pitchFamily="2" charset="0"/>
              </a:rPr>
              <a:t> </a:t>
            </a:r>
            <a:r>
              <a:rPr lang="en-US" sz="2800" b="1" dirty="0" err="1">
                <a:latin typeface="DevLys 010" pitchFamily="2" charset="0"/>
              </a:rPr>
              <a:t>van:uh</a:t>
            </a:r>
            <a:r>
              <a:rPr lang="en-US" sz="2800" b="1" dirty="0">
                <a:latin typeface="DevLys 010" pitchFamily="2" charset="0"/>
              </a:rPr>
              <a:t> </a:t>
            </a:r>
            <a:r>
              <a:rPr lang="en-US" sz="2800" b="1" dirty="0" err="1">
                <a:latin typeface="DevLys 010" pitchFamily="2" charset="0"/>
              </a:rPr>
              <a:t>njokts</a:t>
            </a:r>
            <a:r>
              <a:rPr lang="en-US" sz="2800" b="1" dirty="0">
                <a:latin typeface="DevLys 010" pitchFamily="2" charset="0"/>
              </a:rPr>
              <a:t> </a:t>
            </a:r>
            <a:r>
              <a:rPr lang="en-US" sz="2800" b="1" dirty="0" err="1">
                <a:latin typeface="DevLys 010" pitchFamily="2" charset="0"/>
              </a:rPr>
              <a:t>ds</a:t>
            </a:r>
            <a:r>
              <a:rPr lang="en-US" sz="2800" b="1" dirty="0">
                <a:latin typeface="DevLys 010" pitchFamily="2" charset="0"/>
              </a:rPr>
              <a:t> </a:t>
            </a:r>
            <a:r>
              <a:rPr lang="en-US" sz="2800" b="1" dirty="0" err="1">
                <a:latin typeface="DevLys 010" pitchFamily="2" charset="0"/>
              </a:rPr>
              <a:t>fNnzksa</a:t>
            </a:r>
            <a:r>
              <a:rPr lang="en-US" sz="2800" b="1" dirty="0">
                <a:latin typeface="DevLys 010" pitchFamily="2" charset="0"/>
              </a:rPr>
              <a:t> </a:t>
            </a:r>
            <a:r>
              <a:rPr lang="en-US" sz="2800" b="1" dirty="0" err="1">
                <a:latin typeface="DevLys 010" pitchFamily="2" charset="0"/>
              </a:rPr>
              <a:t>esa</a:t>
            </a:r>
            <a:r>
              <a:rPr lang="en-US" sz="2800" b="1" dirty="0">
                <a:latin typeface="DevLys 010" pitchFamily="2" charset="0"/>
              </a:rPr>
              <a:t> /</a:t>
            </a:r>
            <a:r>
              <a:rPr lang="en-US" sz="2800" b="1" dirty="0" err="1">
                <a:latin typeface="DevLys 010" pitchFamily="2" charset="0"/>
              </a:rPr>
              <a:t>kkxs</a:t>
            </a:r>
            <a:r>
              <a:rPr lang="en-US" sz="2800" b="1" dirty="0">
                <a:latin typeface="DevLys 010" pitchFamily="2" charset="0"/>
              </a:rPr>
              <a:t> dh </a:t>
            </a:r>
            <a:r>
              <a:rPr lang="en-US" sz="2800" b="1" dirty="0" err="1">
                <a:latin typeface="DevLys 010" pitchFamily="2" charset="0"/>
              </a:rPr>
              <a:t>nks</a:t>
            </a:r>
            <a:r>
              <a:rPr lang="en-US" sz="2800" b="1" dirty="0">
                <a:latin typeface="DevLys 010" pitchFamily="2" charset="0"/>
              </a:rPr>
              <a:t> </a:t>
            </a:r>
            <a:r>
              <a:rPr lang="en-US" sz="2800" b="1" dirty="0" err="1">
                <a:latin typeface="DevLys 010" pitchFamily="2" charset="0"/>
              </a:rPr>
              <a:t>xBkus</a:t>
            </a:r>
            <a:r>
              <a:rPr lang="en-US" sz="2800" b="1" dirty="0">
                <a:latin typeface="DevLys 010" pitchFamily="2" charset="0"/>
              </a:rPr>
              <a:t> </a:t>
            </a:r>
            <a:r>
              <a:rPr lang="en-US" sz="2800" b="1" dirty="0" err="1">
                <a:latin typeface="DevLys 010" pitchFamily="2" charset="0"/>
              </a:rPr>
              <a:t>yxkrs</a:t>
            </a:r>
            <a:r>
              <a:rPr lang="en-US" sz="2800" b="1" dirty="0">
                <a:latin typeface="DevLys 010" pitchFamily="2" charset="0"/>
              </a:rPr>
              <a:t> </a:t>
            </a:r>
            <a:r>
              <a:rPr lang="en-US" sz="2800" b="1" dirty="0" err="1">
                <a:latin typeface="DevLys 010" pitchFamily="2" charset="0"/>
              </a:rPr>
              <a:t>gq,s</a:t>
            </a:r>
            <a:r>
              <a:rPr lang="en-US" sz="2800" b="1" dirty="0">
                <a:latin typeface="DevLys 010" pitchFamily="2" charset="0"/>
              </a:rPr>
              <a:t> </a:t>
            </a:r>
            <a:r>
              <a:rPr lang="en-US" sz="2800" b="1" dirty="0" err="1">
                <a:latin typeface="DevLys 010" pitchFamily="2" charset="0"/>
              </a:rPr>
              <a:t>Lis’ky</a:t>
            </a:r>
            <a:r>
              <a:rPr lang="en-US" sz="2800" b="1" dirty="0">
                <a:latin typeface="DevLys 010" pitchFamily="2" charset="0"/>
              </a:rPr>
              <a:t> </a:t>
            </a:r>
            <a:r>
              <a:rPr lang="en-US" sz="2800" b="1" dirty="0" err="1">
                <a:latin typeface="DevLys 010" pitchFamily="2" charset="0"/>
              </a:rPr>
              <a:t>Vsx</a:t>
            </a:r>
            <a:r>
              <a:rPr lang="en-US" sz="2800" b="1" dirty="0">
                <a:latin typeface="DevLys 010" pitchFamily="2" charset="0"/>
              </a:rPr>
              <a:t> </a:t>
            </a:r>
            <a:r>
              <a:rPr lang="en-US" sz="2800" b="1" dirty="0" err="1">
                <a:latin typeface="DevLys 010" pitchFamily="2" charset="0"/>
              </a:rPr>
              <a:t>dks</a:t>
            </a:r>
            <a:r>
              <a:rPr lang="en-US" sz="2800" b="1" dirty="0">
                <a:latin typeface="DevLys 010" pitchFamily="2" charset="0"/>
              </a:rPr>
              <a:t> </a:t>
            </a:r>
            <a:r>
              <a:rPr lang="en-US" sz="2800" b="1" dirty="0" err="1">
                <a:latin typeface="DevLys 010" pitchFamily="2" charset="0"/>
              </a:rPr>
              <a:t>yxkdj</a:t>
            </a:r>
            <a:r>
              <a:rPr lang="en-US" sz="2800" b="1" dirty="0">
                <a:latin typeface="DevLys 010" pitchFamily="2" charset="0"/>
              </a:rPr>
              <a:t> </a:t>
            </a:r>
            <a:r>
              <a:rPr lang="en-US" sz="2800" b="1" dirty="0" err="1">
                <a:latin typeface="DevLys 010" pitchFamily="2" charset="0"/>
              </a:rPr>
              <a:t>piMh</a:t>
            </a:r>
            <a:r>
              <a:rPr lang="en-US" sz="2800" b="1" dirty="0">
                <a:latin typeface="DevLys 010" pitchFamily="2" charset="0"/>
              </a:rPr>
              <a:t> </a:t>
            </a:r>
            <a:r>
              <a:rPr lang="en-US" sz="2800" b="1" dirty="0" err="1">
                <a:latin typeface="DevLys 010" pitchFamily="2" charset="0"/>
              </a:rPr>
              <a:t>ls</a:t>
            </a:r>
            <a:r>
              <a:rPr lang="en-US" sz="2800" b="1" dirty="0">
                <a:latin typeface="DevLys 010" pitchFamily="2" charset="0"/>
              </a:rPr>
              <a:t> </a:t>
            </a:r>
            <a:r>
              <a:rPr lang="en-US" sz="2800" b="1" dirty="0" err="1">
                <a:latin typeface="DevLys 010" pitchFamily="2" charset="0"/>
              </a:rPr>
              <a:t>lhy</a:t>
            </a:r>
            <a:r>
              <a:rPr lang="en-US" sz="2800" b="1" dirty="0">
                <a:latin typeface="DevLys 010" pitchFamily="2" charset="0"/>
              </a:rPr>
              <a:t> </a:t>
            </a:r>
            <a:r>
              <a:rPr lang="en-US" sz="2800" b="1" dirty="0" err="1">
                <a:latin typeface="DevLys 010" pitchFamily="2" charset="0"/>
              </a:rPr>
              <a:t>djsa</a:t>
            </a:r>
            <a:r>
              <a:rPr lang="en-US" sz="2800" b="1" dirty="0">
                <a:latin typeface="DevLys 010" pitchFamily="2" charset="0"/>
              </a:rPr>
              <a:t> A </a:t>
            </a:r>
            <a:endParaRPr lang="en-US" sz="2800" b="1" dirty="0"/>
          </a:p>
        </p:txBody>
      </p:sp>
      <p:cxnSp>
        <p:nvCxnSpPr>
          <p:cNvPr id="8" name="Straight Arrow Connector 7"/>
          <p:cNvCxnSpPr/>
          <p:nvPr/>
        </p:nvCxnSpPr>
        <p:spPr>
          <a:xfrm rot="10800000" flipV="1">
            <a:off x="3000364" y="4572008"/>
            <a:ext cx="4000500" cy="71438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5" descr="D:\RAHUL SAHU\sharma sir\ro and po hand book\PO Book\PO photos\4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1428736"/>
            <a:ext cx="5072098" cy="4525963"/>
          </a:xfrm>
          <a:prstGeom prst="rect">
            <a:avLst/>
          </a:prstGeom>
          <a:noFill/>
        </p:spPr>
      </p:pic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645FA93F-9068-4A54-A7A0-8E65D0FE773F}" type="slidenum">
              <a:rPr lang="en-IN"/>
              <a:pPr>
                <a:defRPr/>
              </a:pPr>
              <a:t>94</a:t>
            </a:fld>
            <a:endParaRPr lang="en-IN"/>
          </a:p>
        </p:txBody>
      </p:sp>
      <p:sp>
        <p:nvSpPr>
          <p:cNvPr id="56325" name="AutoShape 3"/>
          <p:cNvSpPr>
            <a:spLocks noChangeArrowheads="1"/>
          </p:cNvSpPr>
          <p:nvPr/>
        </p:nvSpPr>
        <p:spPr bwMode="auto">
          <a:xfrm>
            <a:off x="6000750" y="1357313"/>
            <a:ext cx="2482850" cy="2357437"/>
          </a:xfrm>
          <a:prstGeom prst="roundRect">
            <a:avLst>
              <a:gd name="adj" fmla="val 16667"/>
            </a:avLst>
          </a:prstGeom>
          <a:solidFill>
            <a:srgbClr val="0000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84088" tIns="42044" rIns="84088" bIns="42044" anchor="ctr"/>
          <a:lstStyle/>
          <a:p>
            <a:pPr algn="ctr" defTabSz="841375"/>
            <a:r>
              <a:rPr lang="en-US" sz="2400" b="1">
                <a:solidFill>
                  <a:srgbClr val="FFFFFF"/>
                </a:solidFill>
                <a:latin typeface="DevLys 010" pitchFamily="2" charset="0"/>
              </a:rPr>
              <a:t>fjtYV [k.M ds cgkjh njokts dks cUn djsa /;ku jgs gjh i= eqnzk ds nksuks fljs ckgj dh vkSj jgs A </a:t>
            </a:r>
          </a:p>
          <a:p>
            <a:pPr algn="ctr" defTabSz="841375"/>
            <a:endParaRPr lang="en-US" sz="2000" b="1">
              <a:solidFill>
                <a:srgbClr val="FFFFFF"/>
              </a:solidFill>
              <a:latin typeface="DevLys 010" pitchFamily="2" charset="0"/>
            </a:endParaRPr>
          </a:p>
        </p:txBody>
      </p:sp>
      <p:sp>
        <p:nvSpPr>
          <p:cNvPr id="10" name="Line 5"/>
          <p:cNvSpPr>
            <a:spLocks noChangeShapeType="1"/>
          </p:cNvSpPr>
          <p:nvPr/>
        </p:nvSpPr>
        <p:spPr bwMode="auto">
          <a:xfrm flipH="1">
            <a:off x="1000100" y="4714884"/>
            <a:ext cx="4929222" cy="500066"/>
          </a:xfrm>
          <a:prstGeom prst="line">
            <a:avLst/>
          </a:prstGeom>
          <a:noFill/>
          <a:ln w="57150">
            <a:solidFill>
              <a:srgbClr val="00009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328" name="AutoShape 3"/>
          <p:cNvSpPr>
            <a:spLocks noChangeArrowheads="1"/>
          </p:cNvSpPr>
          <p:nvPr/>
        </p:nvSpPr>
        <p:spPr bwMode="auto">
          <a:xfrm>
            <a:off x="6000750" y="3786188"/>
            <a:ext cx="2554288" cy="2286000"/>
          </a:xfrm>
          <a:prstGeom prst="roundRect">
            <a:avLst>
              <a:gd name="adj" fmla="val 16667"/>
            </a:avLst>
          </a:prstGeom>
          <a:solidFill>
            <a:srgbClr val="0000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84088" tIns="42044" rIns="84088" bIns="42044" anchor="ctr"/>
          <a:lstStyle/>
          <a:p>
            <a:pPr algn="ctr" defTabSz="841375"/>
            <a:endParaRPr lang="en-US" sz="2000" b="1">
              <a:solidFill>
                <a:srgbClr val="FFFFFF"/>
              </a:solidFill>
              <a:latin typeface="DevLys 010" pitchFamily="2" charset="0"/>
            </a:endParaRPr>
          </a:p>
          <a:p>
            <a:pPr algn="ctr" defTabSz="841375"/>
            <a:r>
              <a:rPr lang="en-US" sz="2400" b="1">
                <a:solidFill>
                  <a:srgbClr val="FFFFFF"/>
                </a:solidFill>
                <a:latin typeface="DevLys 010" pitchFamily="2" charset="0"/>
              </a:rPr>
              <a:t>vc ckgj ds njokts ds fNnzksa esa /kkxs dh nks xBku yxkosa rFkk ml /kkxs esa ,sMªsl Vsx dks ck/ksa xBku dks piM+h ls lhy djsa </a:t>
            </a:r>
          </a:p>
          <a:p>
            <a:pPr algn="ctr" defTabSz="841375"/>
            <a:endParaRPr lang="en-US" sz="2000" b="1">
              <a:solidFill>
                <a:srgbClr val="FFFFFF"/>
              </a:solidFill>
              <a:latin typeface="DevLys 010" pitchFamily="2" charset="0"/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 bwMode="auto">
          <a:xfrm>
            <a:off x="609600" y="500063"/>
            <a:ext cx="7891463" cy="785812"/>
          </a:xfrm>
          <a:prstGeom prst="rect">
            <a:avLst/>
          </a:prstGeom>
          <a:ln w="9525" cap="flat" cmpd="sng" algn="ctr">
            <a:solidFill>
              <a:schemeClr val="accent3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400" dirty="0" err="1">
                <a:latin typeface="DevLys 010" pitchFamily="2" charset="0"/>
                <a:ea typeface="+mj-ea"/>
              </a:rPr>
              <a:t>e’khu</a:t>
            </a:r>
            <a:r>
              <a:rPr lang="en-US" sz="4400" dirty="0">
                <a:latin typeface="DevLys 010" pitchFamily="2" charset="0"/>
                <a:ea typeface="+mj-ea"/>
              </a:rPr>
              <a:t> </a:t>
            </a:r>
            <a:r>
              <a:rPr lang="en-US" sz="4400" dirty="0" err="1">
                <a:latin typeface="DevLys 010" pitchFamily="2" charset="0"/>
                <a:ea typeface="+mj-ea"/>
              </a:rPr>
              <a:t>dks</a:t>
            </a:r>
            <a:r>
              <a:rPr lang="en-US" sz="4400" dirty="0">
                <a:latin typeface="DevLys 010" pitchFamily="2" charset="0"/>
                <a:ea typeface="+mj-ea"/>
              </a:rPr>
              <a:t> ,</a:t>
            </a:r>
            <a:r>
              <a:rPr lang="en-US" sz="4400" dirty="0" err="1">
                <a:latin typeface="DevLys 010" pitchFamily="2" charset="0"/>
                <a:ea typeface="+mj-ea"/>
              </a:rPr>
              <a:t>sMªsl</a:t>
            </a:r>
            <a:r>
              <a:rPr lang="en-US" sz="4400" dirty="0">
                <a:latin typeface="DevLys 010" pitchFamily="2" charset="0"/>
                <a:ea typeface="+mj-ea"/>
              </a:rPr>
              <a:t> </a:t>
            </a:r>
            <a:r>
              <a:rPr lang="en-US" sz="4400" dirty="0" err="1">
                <a:latin typeface="DevLys 010" pitchFamily="2" charset="0"/>
                <a:ea typeface="+mj-ea"/>
              </a:rPr>
              <a:t>Vsx</a:t>
            </a:r>
            <a:r>
              <a:rPr lang="en-US" sz="4400" dirty="0">
                <a:latin typeface="DevLys 010" pitchFamily="2" charset="0"/>
                <a:ea typeface="+mj-ea"/>
              </a:rPr>
              <a:t> </a:t>
            </a:r>
            <a:r>
              <a:rPr lang="en-US" sz="4400" dirty="0" err="1">
                <a:latin typeface="DevLys 010" pitchFamily="2" charset="0"/>
                <a:ea typeface="+mj-ea"/>
              </a:rPr>
              <a:t>ls</a:t>
            </a:r>
            <a:r>
              <a:rPr lang="en-US" sz="4400" dirty="0">
                <a:latin typeface="DevLys 010" pitchFamily="2" charset="0"/>
                <a:ea typeface="+mj-ea"/>
              </a:rPr>
              <a:t> </a:t>
            </a:r>
            <a:r>
              <a:rPr lang="en-US" sz="4400" dirty="0" err="1">
                <a:latin typeface="DevLys 010" pitchFamily="2" charset="0"/>
                <a:ea typeface="+mj-ea"/>
              </a:rPr>
              <a:t>lhy</a:t>
            </a:r>
            <a:r>
              <a:rPr lang="en-US" sz="4400" dirty="0">
                <a:latin typeface="DevLys 010" pitchFamily="2" charset="0"/>
                <a:ea typeface="+mj-ea"/>
              </a:rPr>
              <a:t> </a:t>
            </a:r>
            <a:r>
              <a:rPr lang="en-US" sz="4400" dirty="0" err="1">
                <a:latin typeface="DevLys 010" pitchFamily="2" charset="0"/>
                <a:ea typeface="+mj-ea"/>
              </a:rPr>
              <a:t>djuk</a:t>
            </a:r>
            <a:endParaRPr lang="en-US" sz="4400" dirty="0">
              <a:latin typeface="DevLys 010" pitchFamily="2" charset="0"/>
              <a:ea typeface="+mj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013A2002-179F-4472-93F6-CCCCB9CA5E66}" type="slidenum">
              <a:rPr lang="en-IN"/>
              <a:pPr>
                <a:defRPr/>
              </a:pPr>
              <a:t>95</a:t>
            </a:fld>
            <a:endParaRPr lang="en-IN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39763" y="1214438"/>
            <a:ext cx="7583487" cy="500062"/>
            <a:chOff x="2064" y="3168"/>
            <a:chExt cx="4032" cy="240"/>
          </a:xfrm>
        </p:grpSpPr>
        <p:sp>
          <p:nvSpPr>
            <p:cNvPr id="57355" name="Rectangle 6"/>
            <p:cNvSpPr>
              <a:spLocks noChangeArrowheads="1"/>
            </p:cNvSpPr>
            <p:nvPr/>
          </p:nvSpPr>
          <p:spPr bwMode="auto">
            <a:xfrm>
              <a:off x="2064" y="3168"/>
              <a:ext cx="4032" cy="240"/>
            </a:xfrm>
            <a:prstGeom prst="rect">
              <a:avLst/>
            </a:prstGeom>
            <a:solidFill>
              <a:srgbClr val="8EB4E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356" name="Rectangle 7"/>
            <p:cNvSpPr>
              <a:spLocks noChangeArrowheads="1"/>
            </p:cNvSpPr>
            <p:nvPr/>
          </p:nvSpPr>
          <p:spPr bwMode="auto">
            <a:xfrm>
              <a:off x="2064" y="3168"/>
              <a:ext cx="432" cy="240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84088" tIns="42044" rIns="84088" bIns="42044" anchor="ctr"/>
            <a:lstStyle/>
            <a:p>
              <a:pPr defTabSz="841375"/>
              <a:r>
                <a:rPr lang="en-US" sz="2200"/>
                <a:t>A</a:t>
              </a:r>
            </a:p>
          </p:txBody>
        </p:sp>
        <p:sp>
          <p:nvSpPr>
            <p:cNvPr id="57357" name="Rectangle 8"/>
            <p:cNvSpPr>
              <a:spLocks noChangeArrowheads="1"/>
            </p:cNvSpPr>
            <p:nvPr/>
          </p:nvSpPr>
          <p:spPr bwMode="auto">
            <a:xfrm>
              <a:off x="2544" y="3168"/>
              <a:ext cx="432" cy="240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84088" tIns="42044" rIns="84088" bIns="42044" anchor="ctr"/>
            <a:lstStyle/>
            <a:p>
              <a:pPr defTabSz="841375"/>
              <a:r>
                <a:rPr lang="en-US" sz="2200"/>
                <a:t>B</a:t>
              </a:r>
            </a:p>
          </p:txBody>
        </p:sp>
        <p:sp>
          <p:nvSpPr>
            <p:cNvPr id="57358" name="Rectangle 9"/>
            <p:cNvSpPr>
              <a:spLocks noChangeArrowheads="1"/>
            </p:cNvSpPr>
            <p:nvPr/>
          </p:nvSpPr>
          <p:spPr bwMode="auto">
            <a:xfrm>
              <a:off x="5376" y="3168"/>
              <a:ext cx="720" cy="240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84088" tIns="42044" rIns="84088" bIns="42044" anchor="ctr"/>
            <a:lstStyle/>
            <a:p>
              <a:pPr algn="ctr" defTabSz="841375"/>
              <a:r>
                <a:rPr lang="en-US" sz="2200"/>
                <a:t>D</a:t>
              </a:r>
            </a:p>
          </p:txBody>
        </p:sp>
      </p:grpSp>
      <p:sp>
        <p:nvSpPr>
          <p:cNvPr id="16" name="Title 1"/>
          <p:cNvSpPr txBox="1">
            <a:spLocks/>
          </p:cNvSpPr>
          <p:nvPr/>
        </p:nvSpPr>
        <p:spPr bwMode="auto">
          <a:xfrm>
            <a:off x="642938" y="428625"/>
            <a:ext cx="8229600" cy="714375"/>
          </a:xfrm>
          <a:prstGeom prst="rect">
            <a:avLst/>
          </a:prstGeom>
          <a:ln w="9525" cap="flat" cmpd="sng" algn="ctr">
            <a:solidFill>
              <a:schemeClr val="accent3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>
            <a:normAutofit lnSpcReduction="1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400" dirty="0" err="1">
                <a:latin typeface="DevLys 010" pitchFamily="2" charset="0"/>
                <a:ea typeface="+mj-ea"/>
              </a:rPr>
              <a:t>e’khu</a:t>
            </a:r>
            <a:r>
              <a:rPr lang="en-US" sz="4400" dirty="0">
                <a:latin typeface="DevLys 010" pitchFamily="2" charset="0"/>
                <a:ea typeface="+mj-ea"/>
              </a:rPr>
              <a:t> </a:t>
            </a:r>
            <a:r>
              <a:rPr lang="en-US" sz="4400" dirty="0" err="1">
                <a:latin typeface="DevLys 010" pitchFamily="2" charset="0"/>
                <a:ea typeface="+mj-ea"/>
              </a:rPr>
              <a:t>esa</a:t>
            </a:r>
            <a:r>
              <a:rPr lang="en-US" sz="4400" dirty="0">
                <a:latin typeface="DevLys 010" pitchFamily="2" charset="0"/>
                <a:ea typeface="+mj-ea"/>
              </a:rPr>
              <a:t> </a:t>
            </a:r>
            <a:r>
              <a:rPr lang="en-US" sz="4400" dirty="0" err="1">
                <a:latin typeface="DevLys 010" pitchFamily="2" charset="0"/>
                <a:ea typeface="+mj-ea"/>
              </a:rPr>
              <a:t>fLVªi</a:t>
            </a:r>
            <a:r>
              <a:rPr lang="en-US" sz="4400" dirty="0">
                <a:latin typeface="DevLys 010" pitchFamily="2" charset="0"/>
                <a:ea typeface="+mj-ea"/>
              </a:rPr>
              <a:t> </a:t>
            </a:r>
            <a:r>
              <a:rPr lang="en-US" sz="4400" dirty="0" err="1">
                <a:latin typeface="DevLys 010" pitchFamily="2" charset="0"/>
                <a:ea typeface="+mj-ea"/>
              </a:rPr>
              <a:t>lhy</a:t>
            </a:r>
            <a:r>
              <a:rPr lang="en-US" sz="4400" dirty="0">
                <a:latin typeface="DevLys 010" pitchFamily="2" charset="0"/>
                <a:ea typeface="+mj-ea"/>
              </a:rPr>
              <a:t> </a:t>
            </a:r>
            <a:r>
              <a:rPr lang="en-US" sz="4400" dirty="0" err="1">
                <a:latin typeface="DevLys 010" pitchFamily="2" charset="0"/>
                <a:ea typeface="+mj-ea"/>
              </a:rPr>
              <a:t>yxkuk</a:t>
            </a:r>
            <a:endParaRPr lang="en-US" sz="4400" dirty="0">
              <a:latin typeface="DevLys 010" pitchFamily="2" charset="0"/>
              <a:ea typeface="+mj-ea"/>
            </a:endParaRPr>
          </a:p>
        </p:txBody>
      </p:sp>
      <p:sp>
        <p:nvSpPr>
          <p:cNvPr id="57353" name="AutoShape 3"/>
          <p:cNvSpPr>
            <a:spLocks noChangeArrowheads="1"/>
          </p:cNvSpPr>
          <p:nvPr/>
        </p:nvSpPr>
        <p:spPr bwMode="auto">
          <a:xfrm>
            <a:off x="5000625" y="2000250"/>
            <a:ext cx="3457575" cy="1500188"/>
          </a:xfrm>
          <a:prstGeom prst="roundRect">
            <a:avLst>
              <a:gd name="adj" fmla="val 16667"/>
            </a:avLst>
          </a:prstGeom>
          <a:solidFill>
            <a:srgbClr val="0000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84088" tIns="42044" rIns="84088" bIns="42044" anchor="ctr"/>
          <a:lstStyle/>
          <a:p>
            <a:pPr algn="ctr" defTabSz="841375"/>
            <a:r>
              <a:rPr lang="en-US" sz="2800" b="1">
                <a:solidFill>
                  <a:srgbClr val="FFFFFF"/>
                </a:solidFill>
                <a:latin typeface="DevLys 010" pitchFamily="2" charset="0"/>
              </a:rPr>
              <a:t>gjh i= eqnzk ds fupys Hkkx dks Mcy QksYM djsa fd gjk Hkkx mij fn[ks </a:t>
            </a:r>
          </a:p>
        </p:txBody>
      </p:sp>
      <p:sp>
        <p:nvSpPr>
          <p:cNvPr id="57354" name="AutoShape 3"/>
          <p:cNvSpPr>
            <a:spLocks noChangeArrowheads="1"/>
          </p:cNvSpPr>
          <p:nvPr/>
        </p:nvSpPr>
        <p:spPr bwMode="auto">
          <a:xfrm>
            <a:off x="5003800" y="3644900"/>
            <a:ext cx="3457575" cy="2498725"/>
          </a:xfrm>
          <a:prstGeom prst="roundRect">
            <a:avLst>
              <a:gd name="adj" fmla="val 16667"/>
            </a:avLst>
          </a:prstGeom>
          <a:solidFill>
            <a:srgbClr val="0000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84088" tIns="42044" rIns="84088" bIns="42044" anchor="ctr"/>
          <a:lstStyle/>
          <a:p>
            <a:pPr algn="ctr" defTabSz="841375"/>
            <a:r>
              <a:rPr lang="en-US" sz="2400" b="1">
                <a:solidFill>
                  <a:srgbClr val="FFFFFF"/>
                </a:solidFill>
                <a:latin typeface="DevLys 010" pitchFamily="2" charset="0"/>
              </a:rPr>
              <a:t>fLVªhi lhy ds </a:t>
            </a:r>
            <a:r>
              <a:rPr lang="en-US" sz="2400" b="1">
                <a:solidFill>
                  <a:srgbClr val="FFFFFF"/>
                </a:solidFill>
                <a:latin typeface="Arial Black" pitchFamily="34" charset="0"/>
              </a:rPr>
              <a:t>A</a:t>
            </a:r>
            <a:r>
              <a:rPr lang="en-US" sz="2400" b="1">
                <a:solidFill>
                  <a:srgbClr val="FFFFFF"/>
                </a:solidFill>
                <a:latin typeface="DevLys 010" pitchFamily="2" charset="0"/>
              </a:rPr>
              <a:t> dks fjtYV [k.M ds njokts ds fupys fljs ij gjh i= eqnzk ds </a:t>
            </a:r>
            <a:r>
              <a:rPr lang="en-US" sz="2400" b="1" smtClean="0">
                <a:solidFill>
                  <a:srgbClr val="FFFFFF"/>
                </a:solidFill>
                <a:latin typeface="DevLys 010" pitchFamily="2" charset="0"/>
              </a:rPr>
              <a:t>uhps mYVk </a:t>
            </a:r>
            <a:r>
              <a:rPr lang="en-US" sz="2400" b="1">
                <a:solidFill>
                  <a:srgbClr val="FFFFFF"/>
                </a:solidFill>
                <a:latin typeface="DevLys 010" pitchFamily="2" charset="0"/>
              </a:rPr>
              <a:t>j[ksa vkSj osDl isij dks gVkdj ml ij gjh i= eqnzk dks </a:t>
            </a:r>
            <a:r>
              <a:rPr lang="en-US" sz="2400" b="1" smtClean="0">
                <a:solidFill>
                  <a:srgbClr val="FFFFFF"/>
                </a:solidFill>
                <a:latin typeface="DevLys 010" pitchFamily="2" charset="0"/>
              </a:rPr>
              <a:t>j[ksaA</a:t>
            </a:r>
            <a:endParaRPr lang="en-US" sz="2400" b="1">
              <a:solidFill>
                <a:srgbClr val="FFFFFF"/>
              </a:solidFill>
              <a:latin typeface="Cambria" pitchFamily="18" charset="0"/>
            </a:endParaRPr>
          </a:p>
        </p:txBody>
      </p:sp>
      <p:pic>
        <p:nvPicPr>
          <p:cNvPr id="12" name="Picture 16" descr="D:\RAHUL SAHU\sharma sir\ro and po hand book\PO Book\PO photos\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2357430"/>
            <a:ext cx="4357718" cy="352583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7" descr="D:\RAHUL SAHU\sharma sir\ro and po hand book\PO Book\PO photos\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3" y="1600201"/>
            <a:ext cx="4429156" cy="3757626"/>
          </a:xfrm>
          <a:prstGeom prst="rect">
            <a:avLst/>
          </a:prstGeom>
          <a:noFill/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1A6B9C74-694F-427F-97BD-441289BBB5AF}" type="slidenum">
              <a:rPr lang="en-IN"/>
              <a:pPr>
                <a:defRPr/>
              </a:pPr>
              <a:t>96</a:t>
            </a:fld>
            <a:endParaRPr lang="en-IN"/>
          </a:p>
        </p:txBody>
      </p:sp>
      <p:sp>
        <p:nvSpPr>
          <p:cNvPr id="58372" name="AutoShape 4"/>
          <p:cNvSpPr>
            <a:spLocks noChangeArrowheads="1"/>
          </p:cNvSpPr>
          <p:nvPr/>
        </p:nvSpPr>
        <p:spPr bwMode="auto">
          <a:xfrm>
            <a:off x="5364163" y="2133600"/>
            <a:ext cx="3322637" cy="2735263"/>
          </a:xfrm>
          <a:prstGeom prst="roundRect">
            <a:avLst>
              <a:gd name="adj" fmla="val 16667"/>
            </a:avLst>
          </a:prstGeom>
          <a:solidFill>
            <a:srgbClr val="000066"/>
          </a:solidFill>
          <a:ln w="9525">
            <a:solidFill>
              <a:srgbClr val="000090"/>
            </a:solidFill>
            <a:round/>
            <a:headEnd/>
            <a:tailEnd/>
          </a:ln>
        </p:spPr>
        <p:txBody>
          <a:bodyPr lIns="84088" tIns="42044" rIns="84088" bIns="42044" anchor="ctr"/>
          <a:lstStyle/>
          <a:p>
            <a:pPr algn="ctr" defTabSz="841375"/>
            <a:r>
              <a:rPr lang="en-US" sz="3200" b="1">
                <a:solidFill>
                  <a:srgbClr val="FFFFFF"/>
                </a:solidFill>
                <a:latin typeface="DevLys 010" pitchFamily="2" charset="0"/>
              </a:rPr>
              <a:t>vc </a:t>
            </a:r>
            <a:r>
              <a:rPr lang="en-US" sz="3200" b="1">
                <a:solidFill>
                  <a:srgbClr val="FFFFFF"/>
                </a:solidFill>
                <a:latin typeface="Arial Black" pitchFamily="34" charset="0"/>
              </a:rPr>
              <a:t>B </a:t>
            </a:r>
            <a:r>
              <a:rPr lang="en-US" sz="3200" b="1">
                <a:solidFill>
                  <a:srgbClr val="FFFFFF"/>
                </a:solidFill>
                <a:latin typeface="DevLys 010" pitchFamily="2" charset="0"/>
              </a:rPr>
              <a:t>ds mij ls osDl isij dks gVkdj gfji= eqnzk ij fpidkosa </a:t>
            </a:r>
          </a:p>
        </p:txBody>
      </p:sp>
      <p:sp>
        <p:nvSpPr>
          <p:cNvPr id="58374" name="Line 9"/>
          <p:cNvSpPr>
            <a:spLocks noChangeShapeType="1"/>
          </p:cNvSpPr>
          <p:nvPr/>
        </p:nvSpPr>
        <p:spPr bwMode="auto">
          <a:xfrm flipH="1">
            <a:off x="2714611" y="2978150"/>
            <a:ext cx="2649551" cy="236536"/>
          </a:xfrm>
          <a:prstGeom prst="line">
            <a:avLst/>
          </a:prstGeom>
          <a:noFill/>
          <a:ln w="57150">
            <a:solidFill>
              <a:srgbClr val="00009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Title 1"/>
          <p:cNvSpPr txBox="1">
            <a:spLocks/>
          </p:cNvSpPr>
          <p:nvPr/>
        </p:nvSpPr>
        <p:spPr bwMode="auto">
          <a:xfrm>
            <a:off x="642938" y="428625"/>
            <a:ext cx="8229600" cy="714375"/>
          </a:xfrm>
          <a:prstGeom prst="rect">
            <a:avLst/>
          </a:prstGeom>
          <a:ln w="9525" cap="flat" cmpd="sng" algn="ctr">
            <a:solidFill>
              <a:schemeClr val="accent3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>
            <a:normAutofit lnSpcReduction="1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400" dirty="0" err="1">
                <a:latin typeface="DevLys 010" pitchFamily="2" charset="0"/>
                <a:ea typeface="+mj-ea"/>
              </a:rPr>
              <a:t>e’khu</a:t>
            </a:r>
            <a:r>
              <a:rPr lang="en-US" sz="4400" dirty="0">
                <a:latin typeface="DevLys 010" pitchFamily="2" charset="0"/>
                <a:ea typeface="+mj-ea"/>
              </a:rPr>
              <a:t> </a:t>
            </a:r>
            <a:r>
              <a:rPr lang="en-US" sz="4400" dirty="0" err="1">
                <a:latin typeface="DevLys 010" pitchFamily="2" charset="0"/>
                <a:ea typeface="+mj-ea"/>
              </a:rPr>
              <a:t>esa</a:t>
            </a:r>
            <a:r>
              <a:rPr lang="en-US" sz="4400" dirty="0">
                <a:latin typeface="DevLys 010" pitchFamily="2" charset="0"/>
                <a:ea typeface="+mj-ea"/>
              </a:rPr>
              <a:t> </a:t>
            </a:r>
            <a:r>
              <a:rPr lang="en-US" sz="4400" dirty="0" err="1">
                <a:latin typeface="DevLys 010" pitchFamily="2" charset="0"/>
                <a:ea typeface="+mj-ea"/>
              </a:rPr>
              <a:t>fLVªi</a:t>
            </a:r>
            <a:r>
              <a:rPr lang="en-US" sz="4400" dirty="0">
                <a:latin typeface="DevLys 010" pitchFamily="2" charset="0"/>
                <a:ea typeface="+mj-ea"/>
              </a:rPr>
              <a:t> </a:t>
            </a:r>
            <a:r>
              <a:rPr lang="en-US" sz="4400" dirty="0" err="1">
                <a:latin typeface="DevLys 010" pitchFamily="2" charset="0"/>
                <a:ea typeface="+mj-ea"/>
              </a:rPr>
              <a:t>lhy</a:t>
            </a:r>
            <a:r>
              <a:rPr lang="en-US" sz="4400" dirty="0">
                <a:latin typeface="DevLys 010" pitchFamily="2" charset="0"/>
                <a:ea typeface="+mj-ea"/>
              </a:rPr>
              <a:t> </a:t>
            </a:r>
            <a:r>
              <a:rPr lang="en-US" sz="4400" dirty="0" err="1">
                <a:latin typeface="DevLys 010" pitchFamily="2" charset="0"/>
                <a:ea typeface="+mj-ea"/>
              </a:rPr>
              <a:t>yxkuk</a:t>
            </a:r>
            <a:endParaRPr lang="en-US" sz="4400" dirty="0">
              <a:latin typeface="DevLys 010" pitchFamily="2" charset="0"/>
              <a:ea typeface="+mj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8" descr="D:\RAHUL SAHU\sharma sir\ro and po hand book\PO Book\PO photos\7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3" y="2143116"/>
            <a:ext cx="4481111" cy="3286148"/>
          </a:xfrm>
          <a:prstGeom prst="rect">
            <a:avLst/>
          </a:prstGeom>
          <a:noFill/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431D87E9-E447-4484-9E62-A2E0FF5CC0AF}" type="slidenum">
              <a:rPr lang="en-IN"/>
              <a:pPr>
                <a:defRPr/>
              </a:pPr>
              <a:t>97</a:t>
            </a:fld>
            <a:endParaRPr lang="en-IN"/>
          </a:p>
        </p:txBody>
      </p:sp>
      <p:sp>
        <p:nvSpPr>
          <p:cNvPr id="59397" name="AutoShape 10"/>
          <p:cNvSpPr>
            <a:spLocks noChangeArrowheads="1"/>
          </p:cNvSpPr>
          <p:nvPr/>
        </p:nvSpPr>
        <p:spPr bwMode="auto">
          <a:xfrm>
            <a:off x="5214938" y="2638425"/>
            <a:ext cx="3387725" cy="2449513"/>
          </a:xfrm>
          <a:prstGeom prst="roundRect">
            <a:avLst>
              <a:gd name="adj" fmla="val 16667"/>
            </a:avLst>
          </a:prstGeom>
          <a:solidFill>
            <a:srgbClr val="000066"/>
          </a:solidFill>
          <a:ln w="9525">
            <a:solidFill>
              <a:srgbClr val="000090"/>
            </a:solidFill>
            <a:round/>
            <a:headEnd/>
            <a:tailEnd/>
          </a:ln>
        </p:spPr>
        <p:txBody>
          <a:bodyPr lIns="84088" tIns="42044" rIns="84088" bIns="42044" anchor="ctr"/>
          <a:lstStyle/>
          <a:p>
            <a:pPr algn="ctr" defTabSz="841375"/>
            <a:r>
              <a:rPr lang="en-US" sz="2400" b="1">
                <a:solidFill>
                  <a:srgbClr val="FFFFFF"/>
                </a:solidFill>
                <a:latin typeface="Arial Black" pitchFamily="34" charset="0"/>
              </a:rPr>
              <a:t>B</a:t>
            </a:r>
            <a:r>
              <a:rPr lang="en-US" sz="2400" b="1">
                <a:solidFill>
                  <a:srgbClr val="FFFFFF"/>
                </a:solidFill>
                <a:latin typeface="DevLys 010" pitchFamily="2" charset="0"/>
              </a:rPr>
              <a:t> dks fpidkus ds Ik’pkr~ vc  </a:t>
            </a:r>
            <a:r>
              <a:rPr lang="en-US" sz="2400" b="1">
                <a:solidFill>
                  <a:srgbClr val="FFFFFF"/>
                </a:solidFill>
                <a:latin typeface="Arial Black" pitchFamily="34" charset="0"/>
              </a:rPr>
              <a:t>C</a:t>
            </a:r>
            <a:r>
              <a:rPr lang="en-US" sz="2400" b="1">
                <a:solidFill>
                  <a:srgbClr val="FFFFFF"/>
                </a:solidFill>
                <a:latin typeface="DevLys 010" pitchFamily="2" charset="0"/>
              </a:rPr>
              <a:t> Hkkx utj vk;sxk  </a:t>
            </a:r>
            <a:r>
              <a:rPr lang="en-US" sz="2400" b="1">
                <a:solidFill>
                  <a:srgbClr val="FFFFFF"/>
                </a:solidFill>
                <a:latin typeface="Arial Black" pitchFamily="34" charset="0"/>
              </a:rPr>
              <a:t>C</a:t>
            </a:r>
            <a:r>
              <a:rPr lang="en-US" sz="2400" b="1">
                <a:solidFill>
                  <a:srgbClr val="FFFFFF"/>
                </a:solidFill>
                <a:latin typeface="DevLys 010" pitchFamily="2" charset="0"/>
              </a:rPr>
              <a:t> ij ls xksn yxs Hkkx ds mij ls  osDl isij dks gVk;s </a:t>
            </a:r>
            <a:r>
              <a:rPr lang="en-US" sz="2000" b="1">
                <a:solidFill>
                  <a:srgbClr val="FFFFFF"/>
                </a:solidFill>
                <a:latin typeface="Cambria" pitchFamily="18" charset="0"/>
              </a:rPr>
              <a:t> </a:t>
            </a:r>
          </a:p>
        </p:txBody>
      </p:sp>
      <p:sp>
        <p:nvSpPr>
          <p:cNvPr id="59398" name="Line 9"/>
          <p:cNvSpPr>
            <a:spLocks noChangeShapeType="1"/>
          </p:cNvSpPr>
          <p:nvPr/>
        </p:nvSpPr>
        <p:spPr bwMode="auto">
          <a:xfrm flipH="1">
            <a:off x="2571735" y="3143250"/>
            <a:ext cx="3000389" cy="642940"/>
          </a:xfrm>
          <a:prstGeom prst="line">
            <a:avLst/>
          </a:prstGeom>
          <a:noFill/>
          <a:ln w="57150">
            <a:solidFill>
              <a:srgbClr val="00009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Action Button: Return 9">
            <a:hlinkClick r:id="" action="ppaction://noaction" highlightClick="1">
              <a:snd r:embed="rId4" name="Doorbell"/>
            </a:hlinkClick>
          </p:cNvPr>
          <p:cNvSpPr/>
          <p:nvPr/>
        </p:nvSpPr>
        <p:spPr>
          <a:xfrm>
            <a:off x="8802688" y="6510338"/>
            <a:ext cx="354012" cy="347662"/>
          </a:xfrm>
          <a:prstGeom prst="actionButtonRetur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Title 1"/>
          <p:cNvSpPr txBox="1">
            <a:spLocks/>
          </p:cNvSpPr>
          <p:nvPr/>
        </p:nvSpPr>
        <p:spPr bwMode="auto">
          <a:xfrm>
            <a:off x="642938" y="428625"/>
            <a:ext cx="8229600" cy="714375"/>
          </a:xfrm>
          <a:prstGeom prst="rect">
            <a:avLst/>
          </a:prstGeom>
          <a:ln w="9525" cap="flat" cmpd="sng" algn="ctr">
            <a:solidFill>
              <a:schemeClr val="accent3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>
            <a:normAutofit lnSpcReduction="1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400" dirty="0" err="1">
                <a:latin typeface="DevLys 010" pitchFamily="2" charset="0"/>
                <a:ea typeface="+mj-ea"/>
              </a:rPr>
              <a:t>e’khu</a:t>
            </a:r>
            <a:r>
              <a:rPr lang="en-US" sz="4400" dirty="0">
                <a:latin typeface="DevLys 010" pitchFamily="2" charset="0"/>
                <a:ea typeface="+mj-ea"/>
              </a:rPr>
              <a:t> </a:t>
            </a:r>
            <a:r>
              <a:rPr lang="en-US" sz="4400" dirty="0" err="1">
                <a:latin typeface="DevLys 010" pitchFamily="2" charset="0"/>
                <a:ea typeface="+mj-ea"/>
              </a:rPr>
              <a:t>esa</a:t>
            </a:r>
            <a:r>
              <a:rPr lang="en-US" sz="4400" dirty="0">
                <a:latin typeface="DevLys 010" pitchFamily="2" charset="0"/>
                <a:ea typeface="+mj-ea"/>
              </a:rPr>
              <a:t> </a:t>
            </a:r>
            <a:r>
              <a:rPr lang="en-US" sz="4400" dirty="0" err="1">
                <a:latin typeface="DevLys 010" pitchFamily="2" charset="0"/>
                <a:ea typeface="+mj-ea"/>
              </a:rPr>
              <a:t>fLVªi</a:t>
            </a:r>
            <a:r>
              <a:rPr lang="en-US" sz="4400" dirty="0">
                <a:latin typeface="DevLys 010" pitchFamily="2" charset="0"/>
                <a:ea typeface="+mj-ea"/>
              </a:rPr>
              <a:t> </a:t>
            </a:r>
            <a:r>
              <a:rPr lang="en-US" sz="4400" dirty="0" err="1">
                <a:latin typeface="DevLys 010" pitchFamily="2" charset="0"/>
                <a:ea typeface="+mj-ea"/>
              </a:rPr>
              <a:t>lhy</a:t>
            </a:r>
            <a:r>
              <a:rPr lang="en-US" sz="4400" dirty="0">
                <a:latin typeface="DevLys 010" pitchFamily="2" charset="0"/>
                <a:ea typeface="+mj-ea"/>
              </a:rPr>
              <a:t> </a:t>
            </a:r>
            <a:r>
              <a:rPr lang="en-US" sz="4400" dirty="0" err="1">
                <a:latin typeface="DevLys 010" pitchFamily="2" charset="0"/>
                <a:ea typeface="+mj-ea"/>
              </a:rPr>
              <a:t>yxkuk</a:t>
            </a:r>
            <a:endParaRPr lang="en-US" sz="4400" dirty="0">
              <a:latin typeface="DevLys 010" pitchFamily="2" charset="0"/>
              <a:ea typeface="+mj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8" descr="D:\RAHUL SAHU\sharma sir\ro and po hand book\PO Book\PO photos\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1714488"/>
            <a:ext cx="4481111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F533D622-D167-4B91-AD2E-CAEDB6498FD1}" type="slidenum">
              <a:rPr lang="en-IN"/>
              <a:pPr>
                <a:defRPr/>
              </a:pPr>
              <a:t>98</a:t>
            </a:fld>
            <a:endParaRPr lang="en-IN"/>
          </a:p>
        </p:txBody>
      </p:sp>
      <p:sp>
        <p:nvSpPr>
          <p:cNvPr id="60420" name="AutoShape 4"/>
          <p:cNvSpPr>
            <a:spLocks noChangeArrowheads="1"/>
          </p:cNvSpPr>
          <p:nvPr/>
        </p:nvSpPr>
        <p:spPr bwMode="auto">
          <a:xfrm>
            <a:off x="5518150" y="1844675"/>
            <a:ext cx="3168650" cy="2592388"/>
          </a:xfrm>
          <a:prstGeom prst="roundRect">
            <a:avLst>
              <a:gd name="adj" fmla="val 16667"/>
            </a:avLst>
          </a:prstGeom>
          <a:solidFill>
            <a:srgbClr val="0000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84088" tIns="42044" rIns="84088" bIns="42044" anchor="ctr"/>
          <a:lstStyle/>
          <a:p>
            <a:pPr algn="ctr" defTabSz="841375"/>
            <a:r>
              <a:rPr lang="en-US" sz="3200" b="1">
                <a:solidFill>
                  <a:srgbClr val="FFFFFF"/>
                </a:solidFill>
                <a:latin typeface="DevLys 010" pitchFamily="2" charset="0"/>
              </a:rPr>
              <a:t>vc </a:t>
            </a:r>
            <a:r>
              <a:rPr lang="en-US" sz="3200" b="1">
                <a:solidFill>
                  <a:srgbClr val="FFFFFF"/>
                </a:solidFill>
                <a:latin typeface="Arial Black" pitchFamily="34" charset="0"/>
              </a:rPr>
              <a:t>C</a:t>
            </a:r>
            <a:r>
              <a:rPr lang="en-US" sz="3200" b="1">
                <a:solidFill>
                  <a:srgbClr val="FFFFFF"/>
                </a:solidFill>
                <a:latin typeface="DevLys 010" pitchFamily="2" charset="0"/>
              </a:rPr>
              <a:t> ds mij gfji= eqnzk ds mijh Hkkx dks ykdj  fpidk;s</a:t>
            </a:r>
            <a:endParaRPr lang="en-US" sz="3200" b="1">
              <a:solidFill>
                <a:srgbClr val="FFFFFF"/>
              </a:solidFill>
              <a:latin typeface="Cambria" pitchFamily="18" charset="0"/>
            </a:endParaRPr>
          </a:p>
        </p:txBody>
      </p:sp>
      <p:sp>
        <p:nvSpPr>
          <p:cNvPr id="60422" name="Line 9"/>
          <p:cNvSpPr>
            <a:spLocks noChangeShapeType="1"/>
          </p:cNvSpPr>
          <p:nvPr/>
        </p:nvSpPr>
        <p:spPr bwMode="auto">
          <a:xfrm flipH="1">
            <a:off x="2643173" y="3214687"/>
            <a:ext cx="3000389" cy="142874"/>
          </a:xfrm>
          <a:prstGeom prst="line">
            <a:avLst/>
          </a:prstGeom>
          <a:noFill/>
          <a:ln w="57150">
            <a:solidFill>
              <a:srgbClr val="00009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Action Button: Return 11">
            <a:hlinkClick r:id="" action="ppaction://noaction" highlightClick="1">
              <a:snd r:embed="rId3" name="Doorbell"/>
            </a:hlinkClick>
          </p:cNvPr>
          <p:cNvSpPr/>
          <p:nvPr/>
        </p:nvSpPr>
        <p:spPr>
          <a:xfrm>
            <a:off x="8802688" y="6510338"/>
            <a:ext cx="354012" cy="347662"/>
          </a:xfrm>
          <a:prstGeom prst="actionButtonRetur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Title 1"/>
          <p:cNvSpPr txBox="1">
            <a:spLocks/>
          </p:cNvSpPr>
          <p:nvPr/>
        </p:nvSpPr>
        <p:spPr bwMode="auto">
          <a:xfrm>
            <a:off x="642938" y="428625"/>
            <a:ext cx="8229600" cy="714375"/>
          </a:xfrm>
          <a:prstGeom prst="rect">
            <a:avLst/>
          </a:prstGeom>
          <a:ln w="9525" cap="flat" cmpd="sng" algn="ctr">
            <a:solidFill>
              <a:schemeClr val="accent3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>
            <a:normAutofit lnSpcReduction="1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400" dirty="0" err="1">
                <a:latin typeface="DevLys 010" pitchFamily="2" charset="0"/>
                <a:ea typeface="+mj-ea"/>
              </a:rPr>
              <a:t>e’khu</a:t>
            </a:r>
            <a:r>
              <a:rPr lang="en-US" sz="4400" dirty="0">
                <a:latin typeface="DevLys 010" pitchFamily="2" charset="0"/>
                <a:ea typeface="+mj-ea"/>
              </a:rPr>
              <a:t> </a:t>
            </a:r>
            <a:r>
              <a:rPr lang="en-US" sz="4400" dirty="0" err="1">
                <a:latin typeface="DevLys 010" pitchFamily="2" charset="0"/>
                <a:ea typeface="+mj-ea"/>
              </a:rPr>
              <a:t>esa</a:t>
            </a:r>
            <a:r>
              <a:rPr lang="en-US" sz="4400" dirty="0">
                <a:latin typeface="DevLys 010" pitchFamily="2" charset="0"/>
                <a:ea typeface="+mj-ea"/>
              </a:rPr>
              <a:t> </a:t>
            </a:r>
            <a:r>
              <a:rPr lang="en-US" sz="4400" dirty="0" err="1">
                <a:latin typeface="DevLys 010" pitchFamily="2" charset="0"/>
                <a:ea typeface="+mj-ea"/>
              </a:rPr>
              <a:t>fLVªi</a:t>
            </a:r>
            <a:r>
              <a:rPr lang="en-US" sz="4400" dirty="0">
                <a:latin typeface="DevLys 010" pitchFamily="2" charset="0"/>
                <a:ea typeface="+mj-ea"/>
              </a:rPr>
              <a:t> </a:t>
            </a:r>
            <a:r>
              <a:rPr lang="en-US" sz="4400" dirty="0" err="1">
                <a:latin typeface="DevLys 010" pitchFamily="2" charset="0"/>
                <a:ea typeface="+mj-ea"/>
              </a:rPr>
              <a:t>lhy</a:t>
            </a:r>
            <a:r>
              <a:rPr lang="en-US" sz="4400" dirty="0">
                <a:latin typeface="DevLys 010" pitchFamily="2" charset="0"/>
                <a:ea typeface="+mj-ea"/>
              </a:rPr>
              <a:t> </a:t>
            </a:r>
            <a:r>
              <a:rPr lang="en-US" sz="4400" dirty="0" err="1">
                <a:latin typeface="DevLys 010" pitchFamily="2" charset="0"/>
                <a:ea typeface="+mj-ea"/>
              </a:rPr>
              <a:t>yxkuk</a:t>
            </a:r>
            <a:endParaRPr lang="en-US" sz="4400" dirty="0">
              <a:latin typeface="DevLys 010" pitchFamily="2" charset="0"/>
              <a:ea typeface="+mj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0" descr="D:\RAHUL SAHU\sharma sir\ro and po hand book\PO Book\PO photos\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285860"/>
            <a:ext cx="4857784" cy="4525963"/>
          </a:xfrm>
          <a:prstGeom prst="rect">
            <a:avLst/>
          </a:prstGeom>
          <a:noFill/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18DDC24D-3892-406A-A47F-8F52F83E09D4}" type="slidenum">
              <a:rPr lang="en-IN"/>
              <a:pPr>
                <a:defRPr/>
              </a:pPr>
              <a:t>99</a:t>
            </a:fld>
            <a:endParaRPr lang="en-IN"/>
          </a:p>
        </p:txBody>
      </p:sp>
      <p:sp>
        <p:nvSpPr>
          <p:cNvPr id="61444" name="AutoShape 7"/>
          <p:cNvSpPr>
            <a:spLocks noChangeArrowheads="1"/>
          </p:cNvSpPr>
          <p:nvPr/>
        </p:nvSpPr>
        <p:spPr bwMode="auto">
          <a:xfrm>
            <a:off x="5743575" y="1143000"/>
            <a:ext cx="2943225" cy="4714875"/>
          </a:xfrm>
          <a:prstGeom prst="roundRect">
            <a:avLst>
              <a:gd name="adj" fmla="val 16667"/>
            </a:avLst>
          </a:prstGeom>
          <a:solidFill>
            <a:srgbClr val="0000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84088" tIns="42044" rIns="84088" bIns="42044" anchor="ctr"/>
          <a:lstStyle/>
          <a:p>
            <a:pPr algn="ctr" defTabSz="841375"/>
            <a:r>
              <a:rPr lang="en-US" sz="2800" b="1">
                <a:solidFill>
                  <a:srgbClr val="FFFFFF"/>
                </a:solidFill>
                <a:latin typeface="DevLys 010" pitchFamily="2" charset="0"/>
              </a:rPr>
              <a:t>vc fLVªhi 'ks"k cps Hkkx dks ck;s rjQ ls lko/kkuh lfgr Dykst cVu ds uhps ls yk;s fLVªhi lhy ds ckfd cps Hkkx dks nk;s rjQ ls dUVªksy ;wfuV ds mijh njokts ij yk;s tgkW  </a:t>
            </a:r>
            <a:r>
              <a:rPr lang="en-US" sz="2800" b="1">
                <a:solidFill>
                  <a:srgbClr val="FFFFFF"/>
                </a:solidFill>
                <a:latin typeface="Arial Black" pitchFamily="34" charset="0"/>
              </a:rPr>
              <a:t>ABC</a:t>
            </a:r>
            <a:r>
              <a:rPr lang="en-US" sz="2800" b="1">
                <a:solidFill>
                  <a:srgbClr val="FFFFFF"/>
                </a:solidFill>
                <a:latin typeface="DevLys 010" pitchFamily="2" charset="0"/>
              </a:rPr>
              <a:t>  fpidk;s x;s gS </a:t>
            </a:r>
            <a:endParaRPr lang="en-US" sz="2800" b="1">
              <a:solidFill>
                <a:srgbClr val="FFFFFF"/>
              </a:solidFill>
              <a:latin typeface="Cambria" pitchFamily="18" charset="0"/>
            </a:endParaRPr>
          </a:p>
        </p:txBody>
      </p:sp>
      <p:sp>
        <p:nvSpPr>
          <p:cNvPr id="61446" name="Line 9"/>
          <p:cNvSpPr>
            <a:spLocks noChangeShapeType="1"/>
          </p:cNvSpPr>
          <p:nvPr/>
        </p:nvSpPr>
        <p:spPr bwMode="auto">
          <a:xfrm flipH="1" flipV="1">
            <a:off x="3535363" y="3386138"/>
            <a:ext cx="2208212" cy="0"/>
          </a:xfrm>
          <a:prstGeom prst="line">
            <a:avLst/>
          </a:prstGeom>
          <a:noFill/>
          <a:ln w="57150">
            <a:solidFill>
              <a:srgbClr val="00009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Action Button: Return 11">
            <a:hlinkClick r:id="" action="ppaction://noaction" highlightClick="1">
              <a:snd r:embed="rId3" name="Doorbell"/>
            </a:hlinkClick>
          </p:cNvPr>
          <p:cNvSpPr/>
          <p:nvPr/>
        </p:nvSpPr>
        <p:spPr>
          <a:xfrm>
            <a:off x="8802688" y="6510338"/>
            <a:ext cx="354012" cy="347662"/>
          </a:xfrm>
          <a:prstGeom prst="actionButtonRetur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Title 1"/>
          <p:cNvSpPr txBox="1">
            <a:spLocks/>
          </p:cNvSpPr>
          <p:nvPr/>
        </p:nvSpPr>
        <p:spPr bwMode="auto">
          <a:xfrm>
            <a:off x="642938" y="428625"/>
            <a:ext cx="8229600" cy="714375"/>
          </a:xfrm>
          <a:prstGeom prst="rect">
            <a:avLst/>
          </a:prstGeom>
          <a:ln w="9525" cap="flat" cmpd="sng" algn="ctr">
            <a:solidFill>
              <a:schemeClr val="accent3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>
            <a:normAutofit lnSpcReduction="1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400" dirty="0" err="1">
                <a:latin typeface="DevLys 010" pitchFamily="2" charset="0"/>
                <a:ea typeface="+mj-ea"/>
              </a:rPr>
              <a:t>e’khu</a:t>
            </a:r>
            <a:r>
              <a:rPr lang="en-US" sz="4400" dirty="0">
                <a:latin typeface="DevLys 010" pitchFamily="2" charset="0"/>
                <a:ea typeface="+mj-ea"/>
              </a:rPr>
              <a:t> </a:t>
            </a:r>
            <a:r>
              <a:rPr lang="en-US" sz="4400" dirty="0" err="1">
                <a:latin typeface="DevLys 010" pitchFamily="2" charset="0"/>
                <a:ea typeface="+mj-ea"/>
              </a:rPr>
              <a:t>esa</a:t>
            </a:r>
            <a:r>
              <a:rPr lang="en-US" sz="4400" dirty="0">
                <a:latin typeface="DevLys 010" pitchFamily="2" charset="0"/>
                <a:ea typeface="+mj-ea"/>
              </a:rPr>
              <a:t> </a:t>
            </a:r>
            <a:r>
              <a:rPr lang="en-US" sz="4400" dirty="0" err="1">
                <a:latin typeface="DevLys 010" pitchFamily="2" charset="0"/>
                <a:ea typeface="+mj-ea"/>
              </a:rPr>
              <a:t>fLVªi</a:t>
            </a:r>
            <a:r>
              <a:rPr lang="en-US" sz="4400" dirty="0">
                <a:latin typeface="DevLys 010" pitchFamily="2" charset="0"/>
                <a:ea typeface="+mj-ea"/>
              </a:rPr>
              <a:t> </a:t>
            </a:r>
            <a:r>
              <a:rPr lang="en-US" sz="4400" dirty="0" err="1">
                <a:latin typeface="DevLys 010" pitchFamily="2" charset="0"/>
                <a:ea typeface="+mj-ea"/>
              </a:rPr>
              <a:t>lhy</a:t>
            </a:r>
            <a:r>
              <a:rPr lang="en-US" sz="4400" dirty="0">
                <a:latin typeface="DevLys 010" pitchFamily="2" charset="0"/>
                <a:ea typeface="+mj-ea"/>
              </a:rPr>
              <a:t> </a:t>
            </a:r>
            <a:r>
              <a:rPr lang="en-US" sz="4400" dirty="0" err="1">
                <a:latin typeface="DevLys 010" pitchFamily="2" charset="0"/>
                <a:ea typeface="+mj-ea"/>
              </a:rPr>
              <a:t>yxkuk</a:t>
            </a:r>
            <a:endParaRPr lang="en-US" sz="4400" dirty="0">
              <a:latin typeface="DevLys 010" pitchFamily="2" charset="0"/>
              <a:ea typeface="+mj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xfrm>
            <a:off x="503238" y="500063"/>
            <a:ext cx="8069262" cy="85725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>
                <a:latin typeface="DevLys 010" pitchFamily="2" charset="0"/>
                <a:ea typeface="+mj-ea"/>
              </a:rPr>
              <a:t>e’khu</a:t>
            </a:r>
            <a:r>
              <a:rPr lang="en-US" dirty="0">
                <a:latin typeface="DevLys 010" pitchFamily="2" charset="0"/>
                <a:ea typeface="+mj-ea"/>
              </a:rPr>
              <a:t> </a:t>
            </a:r>
            <a:r>
              <a:rPr lang="en-US" dirty="0" err="1">
                <a:latin typeface="DevLys 010" pitchFamily="2" charset="0"/>
                <a:ea typeface="+mj-ea"/>
              </a:rPr>
              <a:t>esa</a:t>
            </a:r>
            <a:r>
              <a:rPr lang="en-US" dirty="0">
                <a:latin typeface="DevLys 010" pitchFamily="2" charset="0"/>
                <a:ea typeface="+mj-ea"/>
              </a:rPr>
              <a:t> </a:t>
            </a:r>
            <a:r>
              <a:rPr lang="en-US" dirty="0" err="1">
                <a:latin typeface="DevLys 010" pitchFamily="2" charset="0"/>
                <a:ea typeface="+mj-ea"/>
              </a:rPr>
              <a:t>fLVªi</a:t>
            </a:r>
            <a:r>
              <a:rPr lang="en-US" dirty="0">
                <a:latin typeface="DevLys 010" pitchFamily="2" charset="0"/>
                <a:ea typeface="+mj-ea"/>
              </a:rPr>
              <a:t> </a:t>
            </a:r>
            <a:r>
              <a:rPr lang="en-US" dirty="0" err="1">
                <a:latin typeface="DevLys 010" pitchFamily="2" charset="0"/>
                <a:ea typeface="+mj-ea"/>
              </a:rPr>
              <a:t>lhy</a:t>
            </a:r>
            <a:r>
              <a:rPr lang="en-US" dirty="0">
                <a:latin typeface="DevLys 010" pitchFamily="2" charset="0"/>
                <a:ea typeface="+mj-ea"/>
              </a:rPr>
              <a:t> </a:t>
            </a:r>
            <a:r>
              <a:rPr lang="en-US" dirty="0" err="1">
                <a:latin typeface="DevLys 010" pitchFamily="2" charset="0"/>
                <a:ea typeface="+mj-ea"/>
              </a:rPr>
              <a:t>yxkuk</a:t>
            </a:r>
            <a:endParaRPr lang="en-US" dirty="0">
              <a:latin typeface="DevLys 010" pitchFamily="2" charset="0"/>
              <a:ea typeface="+mj-ea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0882299F-437D-4669-8E50-14018EBC3F5D}" type="slidenum">
              <a:rPr lang="en-IN"/>
              <a:pPr>
                <a:defRPr/>
              </a:pPr>
              <a:t>100</a:t>
            </a:fld>
            <a:endParaRPr lang="en-IN"/>
          </a:p>
        </p:txBody>
      </p:sp>
      <p:sp>
        <p:nvSpPr>
          <p:cNvPr id="62470" name="AutoShape 7"/>
          <p:cNvSpPr>
            <a:spLocks noChangeArrowheads="1"/>
          </p:cNvSpPr>
          <p:nvPr/>
        </p:nvSpPr>
        <p:spPr bwMode="auto">
          <a:xfrm>
            <a:off x="5715000" y="2286000"/>
            <a:ext cx="2943225" cy="2357438"/>
          </a:xfrm>
          <a:prstGeom prst="roundRect">
            <a:avLst>
              <a:gd name="adj" fmla="val 16667"/>
            </a:avLst>
          </a:prstGeom>
          <a:solidFill>
            <a:srgbClr val="0000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84088" tIns="42044" rIns="84088" bIns="42044" anchor="ctr"/>
          <a:lstStyle/>
          <a:p>
            <a:pPr algn="ctr" defTabSz="841375"/>
            <a:r>
              <a:rPr lang="en-US" sz="3200" b="1">
                <a:solidFill>
                  <a:srgbClr val="FFFFFF"/>
                </a:solidFill>
                <a:latin typeface="Arial Black" pitchFamily="34" charset="0"/>
              </a:rPr>
              <a:t>D</a:t>
            </a:r>
            <a:r>
              <a:rPr lang="en-US" sz="2000" b="1">
                <a:solidFill>
                  <a:srgbClr val="FFFFFF"/>
                </a:solidFill>
                <a:latin typeface="Arial Black" pitchFamily="34" charset="0"/>
              </a:rPr>
              <a:t>  </a:t>
            </a:r>
            <a:r>
              <a:rPr lang="en-US" sz="3200" b="1">
                <a:solidFill>
                  <a:srgbClr val="FFFFFF"/>
                </a:solidFill>
                <a:latin typeface="DevLys 010" pitchFamily="2" charset="0"/>
              </a:rPr>
              <a:t>ds mij ls osDl isij dks gVkdj xzhu isij lhy ij fpidk;sa</a:t>
            </a:r>
            <a:endParaRPr lang="en-US" sz="2000" b="1">
              <a:solidFill>
                <a:srgbClr val="FFFFFF"/>
              </a:solidFill>
              <a:latin typeface="Cambria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 rot="20697273">
            <a:off x="3086100" y="3001963"/>
            <a:ext cx="604838" cy="28257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700" dirty="0"/>
              <a:t>256455</a:t>
            </a:r>
          </a:p>
        </p:txBody>
      </p:sp>
      <p:pic>
        <p:nvPicPr>
          <p:cNvPr id="8" name="Picture 21" descr="D:\RAHUL SAHU\sharma sir\ro and po hand book\PO Book\PO photos\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2000240"/>
            <a:ext cx="5000660" cy="337660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1" descr="DSC0001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3" y="1571625"/>
            <a:ext cx="8072437" cy="421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xfrm>
            <a:off x="503238" y="500063"/>
            <a:ext cx="8069262" cy="928687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>
                <a:latin typeface="DevLys 010" pitchFamily="2" charset="0"/>
                <a:ea typeface="+mj-ea"/>
              </a:rPr>
              <a:t>e’khu</a:t>
            </a:r>
            <a:r>
              <a:rPr lang="en-US" dirty="0">
                <a:latin typeface="DevLys 010" pitchFamily="2" charset="0"/>
                <a:ea typeface="+mj-ea"/>
              </a:rPr>
              <a:t> </a:t>
            </a:r>
            <a:r>
              <a:rPr lang="en-US" dirty="0" err="1">
                <a:latin typeface="DevLys 010" pitchFamily="2" charset="0"/>
                <a:ea typeface="+mj-ea"/>
              </a:rPr>
              <a:t>esa</a:t>
            </a:r>
            <a:r>
              <a:rPr lang="en-US" dirty="0">
                <a:latin typeface="DevLys 010" pitchFamily="2" charset="0"/>
                <a:ea typeface="+mj-ea"/>
              </a:rPr>
              <a:t> </a:t>
            </a:r>
            <a:r>
              <a:rPr lang="en-US" dirty="0" err="1">
                <a:latin typeface="DevLys 010" pitchFamily="2" charset="0"/>
                <a:ea typeface="+mj-ea"/>
              </a:rPr>
              <a:t>fLVªi</a:t>
            </a:r>
            <a:r>
              <a:rPr lang="en-US" dirty="0">
                <a:latin typeface="DevLys 010" pitchFamily="2" charset="0"/>
                <a:ea typeface="+mj-ea"/>
              </a:rPr>
              <a:t> </a:t>
            </a:r>
            <a:r>
              <a:rPr lang="en-US" dirty="0" err="1">
                <a:latin typeface="DevLys 010" pitchFamily="2" charset="0"/>
                <a:ea typeface="+mj-ea"/>
              </a:rPr>
              <a:t>lhy</a:t>
            </a:r>
            <a:r>
              <a:rPr lang="en-US" dirty="0">
                <a:latin typeface="DevLys 010" pitchFamily="2" charset="0"/>
                <a:ea typeface="+mj-ea"/>
              </a:rPr>
              <a:t> </a:t>
            </a:r>
            <a:r>
              <a:rPr lang="en-US" dirty="0" err="1">
                <a:latin typeface="DevLys 010" pitchFamily="2" charset="0"/>
                <a:ea typeface="+mj-ea"/>
              </a:rPr>
              <a:t>yxkuk</a:t>
            </a:r>
            <a:endParaRPr lang="en-US" dirty="0">
              <a:latin typeface="DevLys 010" pitchFamily="2" charset="0"/>
              <a:ea typeface="+mj-ea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A848EF74-A407-42BB-9452-FD9779ADD76B}" type="slidenum">
              <a:rPr lang="en-IN"/>
              <a:pPr>
                <a:defRPr/>
              </a:pPr>
              <a:t>101</a:t>
            </a:fld>
            <a:endParaRPr lang="en-IN"/>
          </a:p>
        </p:txBody>
      </p:sp>
      <p:sp>
        <p:nvSpPr>
          <p:cNvPr id="8" name="Rectangle 7"/>
          <p:cNvSpPr/>
          <p:nvPr/>
        </p:nvSpPr>
        <p:spPr>
          <a:xfrm rot="21230398">
            <a:off x="2425700" y="3632200"/>
            <a:ext cx="1163638" cy="48101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700" dirty="0"/>
              <a:t>256455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503238" y="500063"/>
            <a:ext cx="8183562" cy="107156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 smtClean="0">
                <a:latin typeface="DevLys 010" pitchFamily="2" charset="0"/>
                <a:ea typeface="+mj-ea"/>
              </a:rPr>
              <a:t>ernku</a:t>
            </a:r>
            <a:r>
              <a:rPr lang="en-US" dirty="0" smtClean="0">
                <a:latin typeface="DevLys 010" pitchFamily="2" charset="0"/>
                <a:ea typeface="+mj-ea"/>
              </a:rPr>
              <a:t> ds </a:t>
            </a:r>
            <a:r>
              <a:rPr lang="en-US" dirty="0" err="1" smtClean="0">
                <a:latin typeface="DevLys 010" pitchFamily="2" charset="0"/>
                <a:ea typeface="+mj-ea"/>
              </a:rPr>
              <a:t>fy;s</a:t>
            </a:r>
            <a:r>
              <a:rPr lang="en-US" dirty="0" smtClean="0">
                <a:latin typeface="DevLys 010" pitchFamily="2" charset="0"/>
                <a:ea typeface="+mj-ea"/>
              </a:rPr>
              <a:t> </a:t>
            </a:r>
            <a:r>
              <a:rPr lang="en-US" dirty="0" err="1" smtClean="0">
                <a:latin typeface="DevLys 010" pitchFamily="2" charset="0"/>
                <a:ea typeface="+mj-ea"/>
              </a:rPr>
              <a:t>e’khu</a:t>
            </a:r>
            <a:r>
              <a:rPr lang="en-US" dirty="0" smtClean="0">
                <a:latin typeface="DevLys 010" pitchFamily="2" charset="0"/>
                <a:ea typeface="+mj-ea"/>
              </a:rPr>
              <a:t> </a:t>
            </a:r>
            <a:r>
              <a:rPr lang="en-US" dirty="0" err="1" smtClean="0">
                <a:latin typeface="DevLys 010" pitchFamily="2" charset="0"/>
                <a:ea typeface="+mj-ea"/>
              </a:rPr>
              <a:t>dks</a:t>
            </a:r>
            <a:r>
              <a:rPr lang="en-US" dirty="0">
                <a:latin typeface="DevLys 010" pitchFamily="2" charset="0"/>
                <a:ea typeface="+mj-ea"/>
              </a:rPr>
              <a:t> </a:t>
            </a:r>
            <a:r>
              <a:rPr lang="en-US" dirty="0" smtClean="0">
                <a:latin typeface="DevLys 010" pitchFamily="2" charset="0"/>
                <a:ea typeface="+mj-ea"/>
              </a:rPr>
              <a:t>j[</a:t>
            </a:r>
            <a:r>
              <a:rPr lang="en-US" dirty="0" err="1" smtClean="0">
                <a:latin typeface="DevLys 010" pitchFamily="2" charset="0"/>
                <a:ea typeface="+mj-ea"/>
              </a:rPr>
              <a:t>kuk</a:t>
            </a:r>
            <a:endParaRPr lang="en-US" dirty="0">
              <a:latin typeface="DevLys 010" pitchFamily="2" charset="0"/>
              <a:ea typeface="+mj-ea"/>
            </a:endParaRPr>
          </a:p>
        </p:txBody>
      </p:sp>
      <p:sp>
        <p:nvSpPr>
          <p:cNvPr id="65539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186113"/>
          </a:xfrm>
        </p:spPr>
        <p:txBody>
          <a:bodyPr/>
          <a:lstStyle/>
          <a:p>
            <a:pPr marL="0" indent="0" algn="just" eaLnBrk="1" hangingPunct="1">
              <a:buFont typeface="Arial" charset="0"/>
              <a:buNone/>
            </a:pPr>
            <a:r>
              <a:rPr lang="en-US" smtClean="0">
                <a:latin typeface="DevLys 010" pitchFamily="2" charset="0"/>
              </a:rPr>
              <a:t>1- csysV ;wfuV dks cwFk ds vanj lgh dze esa igyh egkikSj@v/;{k dh ,oa nwljh ik"kZn dh vkSj rjhds ls j[ksa A </a:t>
            </a:r>
          </a:p>
          <a:p>
            <a:pPr marL="0" indent="0" algn="just" eaLnBrk="1" hangingPunct="1">
              <a:buFont typeface="Arial" charset="0"/>
              <a:buNone/>
            </a:pPr>
            <a:r>
              <a:rPr lang="en-US" smtClean="0">
                <a:latin typeface="DevLys 010" pitchFamily="2" charset="0"/>
              </a:rPr>
              <a:t>2- dUVªksy ;wfuV dks ernku vf/kdkjh Ø&amp;03 dh </a:t>
            </a:r>
            <a:r>
              <a:rPr lang="en-US" smtClean="0">
                <a:latin typeface="DevLys 010" pitchFamily="2" charset="0"/>
              </a:rPr>
              <a:t>Vscy </a:t>
            </a:r>
            <a:r>
              <a:rPr lang="en-US" smtClean="0">
                <a:latin typeface="DevLys 010" pitchFamily="2" charset="0"/>
              </a:rPr>
              <a:t>ij j[ksa A </a:t>
            </a:r>
          </a:p>
          <a:p>
            <a:pPr marL="0" indent="0" algn="just" eaLnBrk="1" hangingPunct="1">
              <a:buFont typeface="Arial" charset="0"/>
              <a:buNone/>
            </a:pPr>
            <a:r>
              <a:rPr lang="en-US" smtClean="0">
                <a:latin typeface="DevLys 010" pitchFamily="2" charset="0"/>
              </a:rPr>
              <a:t>3- csysV ;wwfuV dh dscy dks bl izdkj ykdj dUVªksy </a:t>
            </a:r>
            <a:r>
              <a:rPr lang="en-US" smtClean="0">
                <a:latin typeface="DevLys 010" pitchFamily="2" charset="0"/>
              </a:rPr>
              <a:t>;</a:t>
            </a:r>
            <a:r>
              <a:rPr lang="en-US" smtClean="0">
                <a:latin typeface="DevLys 010" pitchFamily="2" charset="0"/>
              </a:rPr>
              <a:t>wfuV ls tksMs fd ernkrkvks dks vkus tkus es  </a:t>
            </a:r>
            <a:r>
              <a:rPr lang="en-US" smtClean="0">
                <a:latin typeface="DevLys 010" pitchFamily="2" charset="0"/>
              </a:rPr>
              <a:t>vlqfo/kk </a:t>
            </a:r>
            <a:r>
              <a:rPr lang="en-US" smtClean="0">
                <a:latin typeface="DevLys 010" pitchFamily="2" charset="0"/>
              </a:rPr>
              <a:t>u gks A</a:t>
            </a:r>
          </a:p>
          <a:p>
            <a:pPr marL="0" indent="0" algn="just" eaLnBrk="1" hangingPunct="1">
              <a:buFont typeface="Arial" charset="0"/>
              <a:buNone/>
            </a:pPr>
            <a:r>
              <a:rPr lang="en-US" smtClean="0">
                <a:latin typeface="DevLys 010" pitchFamily="2" charset="0"/>
              </a:rPr>
              <a:t>4- dUVªksy ;wfuV ij dscy dks tksMs ,oa ikoj fLop vku </a:t>
            </a:r>
            <a:r>
              <a:rPr lang="en-US" smtClean="0">
                <a:latin typeface="DevLys 010" pitchFamily="2" charset="0"/>
              </a:rPr>
              <a:t>djsaA</a:t>
            </a:r>
          </a:p>
          <a:p>
            <a:pPr marL="0" indent="0" algn="just" eaLnBrk="1" hangingPunct="1">
              <a:buFont typeface="Arial" charset="0"/>
              <a:buNone/>
            </a:pPr>
            <a:r>
              <a:rPr lang="en-US" smtClean="0">
                <a:latin typeface="DevLys 010" pitchFamily="2" charset="0"/>
              </a:rPr>
              <a:t>5- ernku iwoZ dh ihBklhu vf/kdkjh dh ?kks"k.kkvksa dks tksj ls i&lt;+sA</a:t>
            </a:r>
            <a:endParaRPr lang="en-US" smtClean="0">
              <a:latin typeface="DevLys 010" pitchFamily="2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42E00226-027A-4FC0-ADF8-00E1A5D62B25}" type="slidenum">
              <a:rPr lang="en-IN"/>
              <a:pPr>
                <a:defRPr/>
              </a:pPr>
              <a:t>102</a:t>
            </a:fld>
            <a:endParaRPr lang="en-IN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xfrm>
            <a:off x="503238" y="500063"/>
            <a:ext cx="8140700" cy="928687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 smtClean="0">
                <a:latin typeface="DevLys 010" pitchFamily="2" charset="0"/>
                <a:ea typeface="+mj-ea"/>
              </a:rPr>
              <a:t>ernku</a:t>
            </a:r>
            <a:r>
              <a:rPr lang="en-US" dirty="0" smtClean="0">
                <a:latin typeface="DevLys 010" pitchFamily="2" charset="0"/>
                <a:ea typeface="+mj-ea"/>
              </a:rPr>
              <a:t> d{k dh </a:t>
            </a:r>
            <a:r>
              <a:rPr lang="en-US" dirty="0" err="1" smtClean="0">
                <a:latin typeface="DevLys 010" pitchFamily="2" charset="0"/>
                <a:ea typeface="+mj-ea"/>
              </a:rPr>
              <a:t>O;oLFkk</a:t>
            </a:r>
            <a:endParaRPr lang="en-US" dirty="0">
              <a:latin typeface="DevLys 010" pitchFamily="2" charset="0"/>
              <a:ea typeface="+mj-ea"/>
            </a:endParaRPr>
          </a:p>
        </p:txBody>
      </p:sp>
      <p:graphicFrame>
        <p:nvGraphicFramePr>
          <p:cNvPr id="66563" name="Content Placeholder 3"/>
          <p:cNvGraphicFramePr>
            <a:graphicFrameLocks noGrp="1" noChangeAspect="1"/>
          </p:cNvGraphicFramePr>
          <p:nvPr>
            <p:ph idx="1"/>
          </p:nvPr>
        </p:nvGraphicFramePr>
        <p:xfrm>
          <a:off x="500063" y="1500188"/>
          <a:ext cx="8143875" cy="4500562"/>
        </p:xfrm>
        <a:graphic>
          <a:graphicData uri="http://schemas.openxmlformats.org/presentationml/2006/ole">
            <p:oleObj spid="_x0000_s2050" name="Slide" r:id="rId3" imgW="6415200" imgH="4786200" progId="PowerPoint.Slide.8">
              <p:embed/>
            </p:oleObj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17672FF6-2A23-4837-96E6-C2069EC64E87}" type="slidenum">
              <a:rPr lang="en-IN"/>
              <a:pPr>
                <a:defRPr/>
              </a:pPr>
              <a:t>103</a:t>
            </a:fld>
            <a:endParaRPr lang="en-IN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503238" y="500063"/>
            <a:ext cx="8183562" cy="78581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 smtClean="0">
                <a:latin typeface="DevLys 010" pitchFamily="2" charset="0"/>
                <a:ea typeface="+mj-ea"/>
              </a:rPr>
              <a:t>ernku</a:t>
            </a:r>
            <a:r>
              <a:rPr lang="en-US" dirty="0" smtClean="0">
                <a:latin typeface="DevLys 010" pitchFamily="2" charset="0"/>
                <a:ea typeface="+mj-ea"/>
              </a:rPr>
              <a:t> </a:t>
            </a:r>
            <a:r>
              <a:rPr lang="en-US" dirty="0" err="1" smtClean="0">
                <a:latin typeface="DevLys 010" pitchFamily="2" charset="0"/>
                <a:ea typeface="+mj-ea"/>
              </a:rPr>
              <a:t>lekfIr</a:t>
            </a:r>
            <a:r>
              <a:rPr lang="en-US" dirty="0" smtClean="0">
                <a:latin typeface="DevLys 010" pitchFamily="2" charset="0"/>
                <a:ea typeface="+mj-ea"/>
              </a:rPr>
              <a:t> </a:t>
            </a:r>
            <a:r>
              <a:rPr lang="en-US" dirty="0" err="1" smtClean="0">
                <a:latin typeface="DevLys 010" pitchFamily="2" charset="0"/>
                <a:ea typeface="+mj-ea"/>
              </a:rPr>
              <a:t>ij</a:t>
            </a:r>
            <a:endParaRPr lang="en-US" dirty="0">
              <a:latin typeface="DevLys 010" pitchFamily="2" charset="0"/>
              <a:ea typeface="+mj-ea"/>
            </a:endParaRPr>
          </a:p>
        </p:txBody>
      </p:sp>
      <p:sp>
        <p:nvSpPr>
          <p:cNvPr id="67587" name="Content Placeholder 2"/>
          <p:cNvSpPr>
            <a:spLocks noGrp="1"/>
          </p:cNvSpPr>
          <p:nvPr>
            <p:ph idx="1"/>
          </p:nvPr>
        </p:nvSpPr>
        <p:spPr>
          <a:xfrm>
            <a:off x="503238" y="1428750"/>
            <a:ext cx="8183562" cy="4357688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en-US" sz="4000" smtClean="0">
                <a:latin typeface="DevLys 010" pitchFamily="2" charset="0"/>
              </a:rPr>
              <a:t>1- ernku lekfIr ds iwoZ dh ?kks"k.kk djsa A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sz="4000" smtClean="0">
                <a:latin typeface="DevLys 010" pitchFamily="2" charset="0"/>
              </a:rPr>
              <a:t>2- rRi’pkr~ ykbZu es yxs ernkrkvks dks iphZ    forj.k dj oksV </a:t>
            </a:r>
            <a:r>
              <a:rPr lang="en-US" sz="4000" smtClean="0">
                <a:latin typeface="DevLys 010" pitchFamily="2" charset="0"/>
              </a:rPr>
              <a:t>Myoka,A </a:t>
            </a:r>
            <a:r>
              <a:rPr lang="en-US" sz="4000" smtClean="0">
                <a:latin typeface="DevLys 010" pitchFamily="2" charset="0"/>
              </a:rPr>
              <a:t>¼;fn ykxw gks½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sz="4000" smtClean="0">
                <a:latin typeface="DevLys 010" pitchFamily="2" charset="0"/>
              </a:rPr>
              <a:t>3- ernku lekfIr dh ?kks"k.kk dj fuEuor fof/k ls e’khu dks can djsa 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AA07670C-0FA6-40A0-910D-6A775C5FA0C8}" type="slidenum">
              <a:rPr lang="en-IN"/>
              <a:pPr>
                <a:defRPr/>
              </a:pPr>
              <a:t>104</a:t>
            </a:fld>
            <a:endParaRPr lang="en-IN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7B1829B0-6E05-4644-B200-3242A7309E6B}" type="slidenum">
              <a:rPr lang="en-IN"/>
              <a:pPr>
                <a:defRPr/>
              </a:pPr>
              <a:t>105</a:t>
            </a:fld>
            <a:endParaRPr lang="en-IN"/>
          </a:p>
        </p:txBody>
      </p:sp>
      <p:sp>
        <p:nvSpPr>
          <p:cNvPr id="69637" name="AutoShape 2"/>
          <p:cNvSpPr>
            <a:spLocks noChangeArrowheads="1"/>
          </p:cNvSpPr>
          <p:nvPr/>
        </p:nvSpPr>
        <p:spPr bwMode="auto">
          <a:xfrm>
            <a:off x="5437188" y="2449513"/>
            <a:ext cx="3228975" cy="758825"/>
          </a:xfrm>
          <a:prstGeom prst="roundRect">
            <a:avLst>
              <a:gd name="adj" fmla="val 16667"/>
            </a:avLst>
          </a:prstGeom>
          <a:solidFill>
            <a:srgbClr val="0000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84088" tIns="42044" rIns="84088" bIns="42044" anchor="ctr"/>
          <a:lstStyle/>
          <a:p>
            <a:pPr algn="ctr" defTabSz="841375"/>
            <a:r>
              <a:rPr lang="en-US" sz="2800" b="1">
                <a:solidFill>
                  <a:schemeClr val="bg1"/>
                </a:solidFill>
                <a:latin typeface="DevLys 010" pitchFamily="2" charset="0"/>
              </a:rPr>
              <a:t>ernku lekIr</a:t>
            </a:r>
          </a:p>
        </p:txBody>
      </p:sp>
      <p:sp>
        <p:nvSpPr>
          <p:cNvPr id="69638" name="AutoShape 2"/>
          <p:cNvSpPr>
            <a:spLocks noChangeArrowheads="1"/>
          </p:cNvSpPr>
          <p:nvPr/>
        </p:nvSpPr>
        <p:spPr bwMode="auto">
          <a:xfrm>
            <a:off x="5437188" y="4429125"/>
            <a:ext cx="3228975" cy="1439863"/>
          </a:xfrm>
          <a:prstGeom prst="roundRect">
            <a:avLst>
              <a:gd name="adj" fmla="val 16667"/>
            </a:avLst>
          </a:prstGeom>
          <a:solidFill>
            <a:srgbClr val="0000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84088" tIns="42044" rIns="84088" bIns="42044" anchor="ctr"/>
          <a:lstStyle/>
          <a:p>
            <a:pPr algn="ctr" defTabSz="841375"/>
            <a:r>
              <a:rPr lang="en-US" sz="2300" b="1">
                <a:solidFill>
                  <a:schemeClr val="bg1"/>
                </a:solidFill>
                <a:latin typeface="DevLys 010" pitchFamily="2" charset="0"/>
              </a:rPr>
              <a:t>VksVy cVu dks nckdj fjdkMZ fd;s x;s erks dh la[;k ns[ks o uksV djs o ,stsUVks dks Hkh uksV djkosa</a:t>
            </a:r>
          </a:p>
        </p:txBody>
      </p:sp>
      <p:sp>
        <p:nvSpPr>
          <p:cNvPr id="69639" name="AutoShape 2"/>
          <p:cNvSpPr>
            <a:spLocks noChangeArrowheads="1"/>
          </p:cNvSpPr>
          <p:nvPr/>
        </p:nvSpPr>
        <p:spPr bwMode="auto">
          <a:xfrm>
            <a:off x="5497513" y="3524250"/>
            <a:ext cx="3228975" cy="649288"/>
          </a:xfrm>
          <a:prstGeom prst="roundRect">
            <a:avLst>
              <a:gd name="adj" fmla="val 16667"/>
            </a:avLst>
          </a:prstGeom>
          <a:solidFill>
            <a:srgbClr val="0000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84088" tIns="42044" rIns="84088" bIns="42044" anchor="ctr"/>
          <a:lstStyle/>
          <a:p>
            <a:pPr algn="ctr" defTabSz="841375"/>
            <a:r>
              <a:rPr lang="en-US" sz="2300" b="1">
                <a:solidFill>
                  <a:schemeClr val="bg1"/>
                </a:solidFill>
                <a:latin typeface="DevLys 010" pitchFamily="2" charset="0"/>
              </a:rPr>
              <a:t>dsi dks iqu% yxkosa </a:t>
            </a:r>
          </a:p>
        </p:txBody>
      </p:sp>
      <p:sp>
        <p:nvSpPr>
          <p:cNvPr id="69641" name="AutoShape 2"/>
          <p:cNvSpPr>
            <a:spLocks noChangeArrowheads="1"/>
          </p:cNvSpPr>
          <p:nvPr/>
        </p:nvSpPr>
        <p:spPr bwMode="auto">
          <a:xfrm>
            <a:off x="5392738" y="1354138"/>
            <a:ext cx="3228975" cy="769937"/>
          </a:xfrm>
          <a:prstGeom prst="roundRect">
            <a:avLst>
              <a:gd name="adj" fmla="val 16667"/>
            </a:avLst>
          </a:prstGeom>
          <a:solidFill>
            <a:srgbClr val="0000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84088" tIns="42044" rIns="84088" bIns="42044" anchor="ctr"/>
          <a:lstStyle/>
          <a:p>
            <a:pPr algn="ctr" defTabSz="841375"/>
            <a:r>
              <a:rPr lang="en-US" sz="2800" b="1">
                <a:solidFill>
                  <a:schemeClr val="bg1"/>
                </a:solidFill>
                <a:latin typeface="DevLys 010" pitchFamily="2" charset="0"/>
              </a:rPr>
              <a:t>Dykst cVu dks nck;sa</a:t>
            </a:r>
          </a:p>
        </p:txBody>
      </p:sp>
      <p:sp>
        <p:nvSpPr>
          <p:cNvPr id="15" name="Title 1"/>
          <p:cNvSpPr txBox="1">
            <a:spLocks/>
          </p:cNvSpPr>
          <p:nvPr/>
        </p:nvSpPr>
        <p:spPr bwMode="auto">
          <a:xfrm>
            <a:off x="642938" y="500063"/>
            <a:ext cx="7929562" cy="785812"/>
          </a:xfrm>
          <a:prstGeom prst="rect">
            <a:avLst/>
          </a:prstGeom>
          <a:ln w="9525" cap="flat" cmpd="sng" algn="ctr">
            <a:solidFill>
              <a:schemeClr val="accent3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400" dirty="0" err="1">
                <a:latin typeface="DevLys 010" pitchFamily="2" charset="0"/>
                <a:ea typeface="+mj-ea"/>
              </a:rPr>
              <a:t>ernku</a:t>
            </a:r>
            <a:r>
              <a:rPr lang="en-US" sz="4400" dirty="0">
                <a:latin typeface="DevLys 010" pitchFamily="2" charset="0"/>
                <a:ea typeface="+mj-ea"/>
              </a:rPr>
              <a:t> </a:t>
            </a:r>
            <a:r>
              <a:rPr lang="en-US" sz="4400" dirty="0" err="1">
                <a:latin typeface="DevLys 010" pitchFamily="2" charset="0"/>
                <a:ea typeface="+mj-ea"/>
              </a:rPr>
              <a:t>lekfIr</a:t>
            </a:r>
            <a:r>
              <a:rPr lang="en-US" sz="4400" dirty="0">
                <a:latin typeface="DevLys 010" pitchFamily="2" charset="0"/>
                <a:ea typeface="+mj-ea"/>
              </a:rPr>
              <a:t> ?</a:t>
            </a:r>
            <a:r>
              <a:rPr lang="en-US" sz="4400" dirty="0" err="1">
                <a:latin typeface="DevLys 010" pitchFamily="2" charset="0"/>
                <a:ea typeface="+mj-ea"/>
              </a:rPr>
              <a:t>kks"k.kk</a:t>
            </a:r>
            <a:r>
              <a:rPr lang="en-US" sz="4400" dirty="0">
                <a:latin typeface="DevLys 010" pitchFamily="2" charset="0"/>
                <a:ea typeface="+mj-ea"/>
              </a:rPr>
              <a:t> </a:t>
            </a:r>
            <a:r>
              <a:rPr lang="en-US" sz="4400" dirty="0" err="1">
                <a:latin typeface="DevLys 010" pitchFamily="2" charset="0"/>
                <a:ea typeface="+mj-ea"/>
              </a:rPr>
              <a:t>mijkar</a:t>
            </a:r>
            <a:endParaRPr lang="en-US" sz="4400" dirty="0">
              <a:latin typeface="DevLys 010" pitchFamily="2" charset="0"/>
              <a:ea typeface="+mj-ea"/>
            </a:endParaRPr>
          </a:p>
        </p:txBody>
      </p:sp>
      <p:pic>
        <p:nvPicPr>
          <p:cNvPr id="9" name="Picture 2" descr="D:\RAHUL SAHU\sharma sir\ro and po hand book\PO Book\PO photos\9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1500174"/>
            <a:ext cx="4782990" cy="3786213"/>
          </a:xfrm>
          <a:prstGeom prst="rect">
            <a:avLst/>
          </a:prstGeom>
          <a:noFill/>
        </p:spPr>
      </p:pic>
      <p:sp>
        <p:nvSpPr>
          <p:cNvPr id="10" name="Line 9"/>
          <p:cNvSpPr>
            <a:spLocks noChangeShapeType="1"/>
          </p:cNvSpPr>
          <p:nvPr/>
        </p:nvSpPr>
        <p:spPr bwMode="auto">
          <a:xfrm flipH="1">
            <a:off x="2500298" y="1857364"/>
            <a:ext cx="3000396" cy="2071702"/>
          </a:xfrm>
          <a:prstGeom prst="line">
            <a:avLst/>
          </a:prstGeom>
          <a:noFill/>
          <a:ln w="57150">
            <a:solidFill>
              <a:srgbClr val="00009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58813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blds</a:t>
            </a:r>
            <a:r>
              <a:rPr lang="en-US" dirty="0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 </a:t>
            </a:r>
            <a:r>
              <a:rPr lang="en-US" dirty="0" err="1" smtClean="0">
                <a:solidFill>
                  <a:schemeClr val="accent1">
                    <a:tint val="88000"/>
                    <a:satMod val="150000"/>
                  </a:schemeClr>
                </a:solidFill>
                <a:latin typeface="DevLys 010" pitchFamily="2" charset="0"/>
              </a:rPr>
              <a:t>i’pkr</a:t>
            </a:r>
            <a:endParaRPr lang="en-US" dirty="0" smtClean="0">
              <a:solidFill>
                <a:schemeClr val="accent1">
                  <a:tint val="88000"/>
                  <a:satMod val="150000"/>
                </a:schemeClr>
              </a:solidFill>
              <a:latin typeface="DevLys 010" pitchFamily="2" charset="0"/>
            </a:endParaRPr>
          </a:p>
        </p:txBody>
      </p:sp>
      <p:sp>
        <p:nvSpPr>
          <p:cNvPr id="70659" name="Text Placeholder 9"/>
          <p:cNvSpPr>
            <a:spLocks noGrp="1"/>
          </p:cNvSpPr>
          <p:nvPr>
            <p:ph type="body" sz="half" idx="1"/>
          </p:nvPr>
        </p:nvSpPr>
        <p:spPr>
          <a:xfrm>
            <a:off x="495300" y="1341438"/>
            <a:ext cx="3500438" cy="571500"/>
          </a:xfrm>
        </p:spPr>
        <p:txBody>
          <a:bodyPr/>
          <a:lstStyle/>
          <a:p>
            <a:pPr eaLnBrk="1" hangingPunct="1"/>
            <a:r>
              <a:rPr lang="en-US" smtClean="0">
                <a:latin typeface="DevLys 010" pitchFamily="2" charset="0"/>
              </a:rPr>
              <a:t>Ikkoj fLop vkWi djsa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F07324B9-53CC-4EBB-A4B8-9EFEEC84DEAB}" type="slidenum">
              <a:rPr lang="en-US" smtClean="0"/>
              <a:pPr>
                <a:defRPr/>
              </a:pPr>
              <a:t>106</a:t>
            </a:fld>
            <a:endParaRPr lang="en-US"/>
          </a:p>
        </p:txBody>
      </p:sp>
      <p:sp>
        <p:nvSpPr>
          <p:cNvPr id="70663" name="Text Box 3"/>
          <p:cNvSpPr txBox="1">
            <a:spLocks noChangeArrowheads="1"/>
          </p:cNvSpPr>
          <p:nvPr/>
        </p:nvSpPr>
        <p:spPr bwMode="auto">
          <a:xfrm>
            <a:off x="3048000" y="3200400"/>
            <a:ext cx="9842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b="1"/>
              <a:t>Power</a:t>
            </a:r>
          </a:p>
          <a:p>
            <a:pPr algn="r"/>
            <a:r>
              <a:rPr lang="en-US" b="1"/>
              <a:t> Switch</a:t>
            </a:r>
          </a:p>
        </p:txBody>
      </p:sp>
      <p:sp>
        <p:nvSpPr>
          <p:cNvPr id="70664" name="Line 7"/>
          <p:cNvSpPr>
            <a:spLocks noChangeShapeType="1"/>
          </p:cNvSpPr>
          <p:nvPr/>
        </p:nvSpPr>
        <p:spPr bwMode="auto">
          <a:xfrm flipV="1">
            <a:off x="4114800" y="3352800"/>
            <a:ext cx="1981200" cy="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Placeholder 9"/>
          <p:cNvSpPr txBox="1">
            <a:spLocks/>
          </p:cNvSpPr>
          <p:nvPr/>
        </p:nvSpPr>
        <p:spPr bwMode="auto">
          <a:xfrm flipH="1">
            <a:off x="4714875" y="1341438"/>
            <a:ext cx="3357563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  <a:defRPr/>
            </a:pPr>
            <a:r>
              <a:rPr lang="en-US" sz="3200" dirty="0" err="1">
                <a:latin typeface="DevLys 010" pitchFamily="2" charset="0"/>
                <a:cs typeface="+mn-cs"/>
              </a:rPr>
              <a:t>ds</a:t>
            </a:r>
            <a:r>
              <a:rPr lang="en-US" sz="3200" dirty="0">
                <a:latin typeface="DevLys 010" pitchFamily="2" charset="0"/>
                <a:cs typeface="+mn-cs"/>
              </a:rPr>
              <a:t>cy </a:t>
            </a:r>
            <a:r>
              <a:rPr lang="en-US" sz="3200" dirty="0" err="1">
                <a:latin typeface="DevLys 010" pitchFamily="2" charset="0"/>
                <a:cs typeface="+mn-cs"/>
              </a:rPr>
              <a:t>dks</a:t>
            </a:r>
            <a:r>
              <a:rPr lang="en-US" sz="3200" dirty="0">
                <a:latin typeface="DevLys 010" pitchFamily="2" charset="0"/>
                <a:cs typeface="+mn-cs"/>
              </a:rPr>
              <a:t> </a:t>
            </a:r>
            <a:r>
              <a:rPr lang="en-US" sz="3200" dirty="0" err="1">
                <a:latin typeface="DevLys 010" pitchFamily="2" charset="0"/>
                <a:cs typeface="+mn-cs"/>
              </a:rPr>
              <a:t>vyx</a:t>
            </a:r>
            <a:r>
              <a:rPr lang="en-US" sz="3200" dirty="0">
                <a:latin typeface="DevLys 010" pitchFamily="2" charset="0"/>
                <a:cs typeface="+mn-cs"/>
              </a:rPr>
              <a:t> </a:t>
            </a:r>
            <a:r>
              <a:rPr lang="en-US" sz="3200" dirty="0" err="1">
                <a:latin typeface="DevLys 010" pitchFamily="2" charset="0"/>
                <a:cs typeface="+mn-cs"/>
              </a:rPr>
              <a:t>djsa</a:t>
            </a:r>
            <a:endParaRPr lang="en-US" sz="3200" dirty="0">
              <a:latin typeface="DevLys 010" pitchFamily="2" charset="0"/>
              <a:cs typeface="+mn-cs"/>
            </a:endParaRPr>
          </a:p>
        </p:txBody>
      </p:sp>
      <p:pic>
        <p:nvPicPr>
          <p:cNvPr id="10" name="Picture 23" descr="D:\RAHUL SAHU\sharma sir\ro and po hand book\PO Book\PO photos\20140722_15573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57290" y="2071678"/>
            <a:ext cx="6000792" cy="3870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503238" y="571500"/>
            <a:ext cx="8140700" cy="1000125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 smtClean="0">
                <a:latin typeface="DevLys 010" pitchFamily="2" charset="0"/>
                <a:ea typeface="+mj-ea"/>
              </a:rPr>
              <a:t>ernku</a:t>
            </a:r>
            <a:r>
              <a:rPr lang="en-US" dirty="0" smtClean="0">
                <a:latin typeface="DevLys 010" pitchFamily="2" charset="0"/>
                <a:ea typeface="+mj-ea"/>
              </a:rPr>
              <a:t> </a:t>
            </a:r>
            <a:r>
              <a:rPr lang="en-US" dirty="0" err="1" smtClean="0">
                <a:latin typeface="DevLys 010" pitchFamily="2" charset="0"/>
                <a:ea typeface="+mj-ea"/>
              </a:rPr>
              <a:t>lekfIr</a:t>
            </a:r>
            <a:r>
              <a:rPr lang="en-US" dirty="0" smtClean="0">
                <a:latin typeface="DevLys 010" pitchFamily="2" charset="0"/>
                <a:ea typeface="+mj-ea"/>
              </a:rPr>
              <a:t> </a:t>
            </a:r>
            <a:r>
              <a:rPr lang="en-US" dirty="0" err="1" smtClean="0">
                <a:latin typeface="DevLys 010" pitchFamily="2" charset="0"/>
                <a:ea typeface="+mj-ea"/>
              </a:rPr>
              <a:t>mijkar</a:t>
            </a:r>
            <a:endParaRPr lang="en-US" dirty="0">
              <a:latin typeface="DevLys 010" pitchFamily="2" charset="0"/>
              <a:ea typeface="+mj-ea"/>
            </a:endParaRPr>
          </a:p>
        </p:txBody>
      </p:sp>
      <p:sp>
        <p:nvSpPr>
          <p:cNvPr id="71683" name="Content Placeholder 2"/>
          <p:cNvSpPr>
            <a:spLocks noGrp="1"/>
          </p:cNvSpPr>
          <p:nvPr>
            <p:ph idx="1"/>
          </p:nvPr>
        </p:nvSpPr>
        <p:spPr>
          <a:xfrm>
            <a:off x="503238" y="1643063"/>
            <a:ext cx="8183562" cy="4143375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en-US" sz="3200" smtClean="0">
                <a:latin typeface="DevLys 010" pitchFamily="2" charset="0"/>
              </a:rPr>
              <a:t>1- lekfIr ij ihBklhu dh ?kks"k.kk tksj ls i&lt;+sA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sz="3200" smtClean="0">
                <a:latin typeface="DevLys 010" pitchFamily="2" charset="0"/>
              </a:rPr>
              <a:t>2- vfHkfyf[kr erksa dk ys[kk iz:Ik </a:t>
            </a:r>
            <a:r>
              <a:rPr lang="en-US" sz="3200" smtClean="0">
                <a:latin typeface="DevLys 010" pitchFamily="2" charset="0"/>
              </a:rPr>
              <a:t>18&amp;d </a:t>
            </a:r>
            <a:r>
              <a:rPr lang="en-US" sz="3200" smtClean="0">
                <a:latin typeface="DevLys 010" pitchFamily="2" charset="0"/>
              </a:rPr>
              <a:t>rS;kj djsa A 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sz="3200" smtClean="0">
                <a:latin typeface="DevLys 010" pitchFamily="2" charset="0"/>
              </a:rPr>
              <a:t>3- ;fn vko</a:t>
            </a:r>
            <a:r>
              <a:rPr lang="en-US" sz="3200" smtClean="0">
                <a:latin typeface="DevLys 010" pitchFamily="2" charset="0"/>
              </a:rPr>
              <a:t>’;drk </a:t>
            </a:r>
            <a:r>
              <a:rPr lang="en-US" sz="3200" smtClean="0">
                <a:latin typeface="DevLys 010" pitchFamily="2" charset="0"/>
              </a:rPr>
              <a:t>gks rks VksVy cVu nckdj fjdkMZ fd;s erks dh la[;k ns[k ldrs gS A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sz="3200" smtClean="0">
                <a:latin typeface="DevLys 010" pitchFamily="2" charset="0"/>
              </a:rPr>
              <a:t>4- eri= ys[kk rS;kj gksus ds Ik’pkr~ e’khuks dks muds cDlksa es can dj ,Mªsl Vsx yxkdj piMh ls lhy djsa 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sz="3200" smtClean="0">
                <a:latin typeface="DevLys 010" pitchFamily="2" charset="0"/>
              </a:rPr>
              <a:t>5- dUVªksy ;wfuV dk ikoj fLop vkWQ djuk u Hkwys A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sz="3200" smtClean="0">
                <a:latin typeface="DevLys 010" pitchFamily="2" charset="0"/>
              </a:rPr>
              <a:t>6- ihBklhu dh vafre ?kks"k.kk e'khu lhy djus ds mijkar tksj ls i&lt;+sA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C41C1078-8958-42C7-9607-D82EC80FA1B0}" type="slidenum">
              <a:rPr lang="en-IN"/>
              <a:pPr>
                <a:defRPr/>
              </a:pPr>
              <a:t>107</a:t>
            </a:fld>
            <a:endParaRPr lang="en-IN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00063" y="1500188"/>
            <a:ext cx="3784600" cy="4357687"/>
          </a:xfrm>
        </p:spPr>
        <p:txBody>
          <a:bodyPr>
            <a:normAutofit fontScale="92500" lnSpcReduction="20000"/>
          </a:bodyPr>
          <a:lstStyle/>
          <a:p>
            <a:pPr marL="533400" indent="-533400" eaLnBrk="1" fontAlgn="auto" hangingPunct="1">
              <a:spcAft>
                <a:spcPts val="0"/>
              </a:spcAft>
              <a:buFontTx/>
              <a:buNone/>
              <a:defRPr/>
            </a:pPr>
            <a:endParaRPr lang="en-US" sz="2000" b="1" dirty="0" smtClean="0"/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sz="3000" b="1" dirty="0" err="1" smtClean="0">
                <a:latin typeface="DevLys 010" pitchFamily="2" charset="0"/>
              </a:rPr>
              <a:t>daVªksy</a:t>
            </a:r>
            <a:r>
              <a:rPr lang="en-US" sz="3000" b="1" dirty="0" smtClean="0">
                <a:latin typeface="DevLys 010" pitchFamily="2" charset="0"/>
              </a:rPr>
              <a:t> ;</a:t>
            </a:r>
            <a:r>
              <a:rPr lang="en-US" sz="3000" b="1" dirty="0" err="1" smtClean="0">
                <a:latin typeface="DevLys 010" pitchFamily="2" charset="0"/>
              </a:rPr>
              <a:t>wfuV</a:t>
            </a:r>
            <a:r>
              <a:rPr lang="en-US" sz="3000" b="1" dirty="0" smtClean="0">
                <a:latin typeface="DevLys 010" pitchFamily="2" charset="0"/>
              </a:rPr>
              <a:t> </a:t>
            </a:r>
            <a:r>
              <a:rPr lang="en-US" sz="3000" b="1" dirty="0" err="1" smtClean="0">
                <a:latin typeface="DevLys 010" pitchFamily="2" charset="0"/>
              </a:rPr>
              <a:t>dks</a:t>
            </a:r>
            <a:r>
              <a:rPr lang="en-US" sz="3000" b="1" dirty="0" smtClean="0">
                <a:latin typeface="DevLys 010" pitchFamily="2" charset="0"/>
              </a:rPr>
              <a:t> </a:t>
            </a:r>
            <a:r>
              <a:rPr lang="en-US" sz="3000" b="1" dirty="0" err="1" smtClean="0">
                <a:latin typeface="DevLys 010" pitchFamily="2" charset="0"/>
              </a:rPr>
              <a:t>ckDl</a:t>
            </a:r>
            <a:r>
              <a:rPr lang="en-US" sz="3000" b="1" dirty="0" smtClean="0">
                <a:latin typeface="DevLys 010" pitchFamily="2" charset="0"/>
              </a:rPr>
              <a:t> </a:t>
            </a:r>
            <a:r>
              <a:rPr lang="en-US" sz="3000" b="1" dirty="0" err="1" smtClean="0">
                <a:latin typeface="DevLys 010" pitchFamily="2" charset="0"/>
              </a:rPr>
              <a:t>esa</a:t>
            </a:r>
            <a:r>
              <a:rPr lang="en-US" sz="3000" b="1" dirty="0" smtClean="0">
                <a:latin typeface="DevLys 010" pitchFamily="2" charset="0"/>
              </a:rPr>
              <a:t> can </a:t>
            </a:r>
            <a:r>
              <a:rPr lang="en-US" sz="3000" b="1" dirty="0" err="1" smtClean="0">
                <a:latin typeface="DevLys 010" pitchFamily="2" charset="0"/>
              </a:rPr>
              <a:t>dj</a:t>
            </a:r>
            <a:r>
              <a:rPr lang="en-US" sz="3000" b="1" dirty="0" smtClean="0">
                <a:latin typeface="DevLys 010" pitchFamily="2" charset="0"/>
              </a:rPr>
              <a:t> </a:t>
            </a:r>
            <a:r>
              <a:rPr lang="en-US" sz="3000" b="1" dirty="0" err="1" smtClean="0">
                <a:latin typeface="DevLys 010" pitchFamily="2" charset="0"/>
              </a:rPr>
              <a:t>ckDl</a:t>
            </a:r>
            <a:r>
              <a:rPr lang="en-US" sz="3000" b="1" dirty="0" smtClean="0">
                <a:latin typeface="DevLys 010" pitchFamily="2" charset="0"/>
              </a:rPr>
              <a:t> ds </a:t>
            </a:r>
            <a:r>
              <a:rPr lang="en-US" sz="3000" b="1" dirty="0" err="1" smtClean="0">
                <a:latin typeface="DevLys 010" pitchFamily="2" charset="0"/>
              </a:rPr>
              <a:t>nksuks</a:t>
            </a:r>
            <a:r>
              <a:rPr lang="en-US" sz="3000" b="1" dirty="0" smtClean="0">
                <a:latin typeface="DevLys 010" pitchFamily="2" charset="0"/>
              </a:rPr>
              <a:t> </a:t>
            </a:r>
            <a:r>
              <a:rPr lang="en-US" sz="3000" b="1" dirty="0" err="1" smtClean="0">
                <a:latin typeface="DevLys 010" pitchFamily="2" charset="0"/>
              </a:rPr>
              <a:t>fljks</a:t>
            </a:r>
            <a:r>
              <a:rPr lang="en-US" sz="3000" b="1" dirty="0" smtClean="0">
                <a:latin typeface="DevLys 010" pitchFamily="2" charset="0"/>
              </a:rPr>
              <a:t> </a:t>
            </a:r>
            <a:r>
              <a:rPr lang="en-US" sz="3000" b="1" dirty="0" err="1" smtClean="0">
                <a:latin typeface="DevLys 010" pitchFamily="2" charset="0"/>
              </a:rPr>
              <a:t>ij</a:t>
            </a:r>
            <a:r>
              <a:rPr lang="en-US" sz="3000" b="1" dirty="0" smtClean="0">
                <a:latin typeface="DevLys 010" pitchFamily="2" charset="0"/>
              </a:rPr>
              <a:t> ?</a:t>
            </a:r>
            <a:r>
              <a:rPr lang="en-US" sz="3000" b="1" dirty="0" err="1" smtClean="0">
                <a:latin typeface="DevLys 010" pitchFamily="2" charset="0"/>
              </a:rPr>
              <a:t>kkxs</a:t>
            </a:r>
            <a:r>
              <a:rPr lang="en-US" sz="3000" b="1" dirty="0" smtClean="0">
                <a:latin typeface="DevLys 010" pitchFamily="2" charset="0"/>
              </a:rPr>
              <a:t> </a:t>
            </a:r>
            <a:r>
              <a:rPr lang="en-US" sz="3000" b="1" dirty="0" err="1" smtClean="0">
                <a:latin typeface="DevLys 010" pitchFamily="2" charset="0"/>
              </a:rPr>
              <a:t>ls</a:t>
            </a:r>
            <a:r>
              <a:rPr lang="en-US" sz="3000" b="1" dirty="0" smtClean="0">
                <a:latin typeface="DevLys 010" pitchFamily="2" charset="0"/>
              </a:rPr>
              <a:t> </a:t>
            </a:r>
            <a:r>
              <a:rPr lang="en-US" sz="3000" b="1" dirty="0" err="1" smtClean="0">
                <a:latin typeface="DevLys 010" pitchFamily="2" charset="0"/>
              </a:rPr>
              <a:t>nks</a:t>
            </a:r>
            <a:r>
              <a:rPr lang="en-US" sz="3000" b="1" dirty="0" smtClean="0">
                <a:latin typeface="DevLys 010" pitchFamily="2" charset="0"/>
              </a:rPr>
              <a:t> </a:t>
            </a:r>
            <a:r>
              <a:rPr lang="en-US" sz="3000" b="1" dirty="0" err="1" smtClean="0">
                <a:latin typeface="DevLys 010" pitchFamily="2" charset="0"/>
              </a:rPr>
              <a:t>xBku</a:t>
            </a:r>
            <a:r>
              <a:rPr lang="en-US" sz="3000" b="1" dirty="0" smtClean="0">
                <a:latin typeface="DevLys 010" pitchFamily="2" charset="0"/>
              </a:rPr>
              <a:t> </a:t>
            </a:r>
            <a:r>
              <a:rPr lang="en-US" sz="3000" b="1" dirty="0" err="1" smtClean="0">
                <a:latin typeface="DevLys 010" pitchFamily="2" charset="0"/>
              </a:rPr>
              <a:t>yxkdj</a:t>
            </a:r>
            <a:r>
              <a:rPr lang="en-US" sz="3000" b="1" dirty="0" smtClean="0">
                <a:latin typeface="DevLys 010" pitchFamily="2" charset="0"/>
              </a:rPr>
              <a:t> </a:t>
            </a:r>
            <a:r>
              <a:rPr lang="en-US" sz="3000" b="1" dirty="0" err="1" smtClean="0">
                <a:latin typeface="DevLys 010" pitchFamily="2" charset="0"/>
              </a:rPr>
              <a:t>mlesa</a:t>
            </a:r>
            <a:r>
              <a:rPr lang="en-US" sz="3000" b="1" dirty="0" smtClean="0">
                <a:latin typeface="DevLys 010" pitchFamily="2" charset="0"/>
              </a:rPr>
              <a:t> ,</a:t>
            </a:r>
            <a:r>
              <a:rPr lang="en-US" sz="3000" b="1" dirty="0" err="1" smtClean="0">
                <a:latin typeface="DevLys 010" pitchFamily="2" charset="0"/>
              </a:rPr>
              <a:t>Mªsl</a:t>
            </a:r>
            <a:r>
              <a:rPr lang="en-US" sz="3000" b="1" dirty="0" smtClean="0">
                <a:latin typeface="DevLys 010" pitchFamily="2" charset="0"/>
              </a:rPr>
              <a:t> </a:t>
            </a:r>
            <a:r>
              <a:rPr lang="en-US" sz="3000" b="1" dirty="0" err="1" smtClean="0">
                <a:latin typeface="DevLys 010" pitchFamily="2" charset="0"/>
              </a:rPr>
              <a:t>Vsx</a:t>
            </a:r>
            <a:r>
              <a:rPr lang="en-US" sz="3000" b="1" dirty="0" smtClean="0">
                <a:latin typeface="DevLys 010" pitchFamily="2" charset="0"/>
              </a:rPr>
              <a:t> </a:t>
            </a:r>
            <a:r>
              <a:rPr lang="en-US" sz="3000" b="1" dirty="0" err="1" smtClean="0">
                <a:latin typeface="DevLys 010" pitchFamily="2" charset="0"/>
              </a:rPr>
              <a:t>cka</a:t>
            </a:r>
            <a:r>
              <a:rPr lang="en-US" sz="3000" b="1" dirty="0" smtClean="0">
                <a:latin typeface="DevLys 010" pitchFamily="2" charset="0"/>
              </a:rPr>
              <a:t>/</a:t>
            </a:r>
            <a:r>
              <a:rPr lang="en-US" sz="3000" b="1" dirty="0" err="1" smtClean="0">
                <a:latin typeface="DevLys 010" pitchFamily="2" charset="0"/>
              </a:rPr>
              <a:t>ks</a:t>
            </a:r>
            <a:r>
              <a:rPr lang="en-US" sz="3000" b="1" dirty="0" smtClean="0">
                <a:latin typeface="DevLys 010" pitchFamily="2" charset="0"/>
              </a:rPr>
              <a:t> </a:t>
            </a:r>
            <a:r>
              <a:rPr lang="en-US" sz="3000" b="1" dirty="0" err="1" smtClean="0">
                <a:latin typeface="DevLys 010" pitchFamily="2" charset="0"/>
              </a:rPr>
              <a:t>vksj</a:t>
            </a:r>
            <a:r>
              <a:rPr lang="en-US" sz="3000" b="1" dirty="0" smtClean="0">
                <a:latin typeface="DevLys 010" pitchFamily="2" charset="0"/>
              </a:rPr>
              <a:t> </a:t>
            </a:r>
            <a:r>
              <a:rPr lang="en-US" sz="3000" b="1" dirty="0" err="1" smtClean="0">
                <a:latin typeface="DevLys 010" pitchFamily="2" charset="0"/>
              </a:rPr>
              <a:t>piMh</a:t>
            </a:r>
            <a:r>
              <a:rPr lang="en-US" sz="3000" b="1" dirty="0" smtClean="0">
                <a:latin typeface="DevLys 010" pitchFamily="2" charset="0"/>
              </a:rPr>
              <a:t> </a:t>
            </a:r>
            <a:r>
              <a:rPr lang="en-US" sz="3000" b="1" dirty="0" err="1" smtClean="0">
                <a:latin typeface="DevLys 010" pitchFamily="2" charset="0"/>
              </a:rPr>
              <a:t>ls</a:t>
            </a:r>
            <a:r>
              <a:rPr lang="en-US" sz="3000" b="1" dirty="0" smtClean="0">
                <a:latin typeface="DevLys 010" pitchFamily="2" charset="0"/>
              </a:rPr>
              <a:t> </a:t>
            </a:r>
            <a:r>
              <a:rPr lang="en-US" sz="3000" b="1" dirty="0" err="1" smtClean="0">
                <a:latin typeface="DevLys 010" pitchFamily="2" charset="0"/>
              </a:rPr>
              <a:t>lhy</a:t>
            </a:r>
            <a:r>
              <a:rPr lang="en-US" sz="3000" b="1" dirty="0" smtClean="0">
                <a:latin typeface="DevLys 010" pitchFamily="2" charset="0"/>
              </a:rPr>
              <a:t> </a:t>
            </a:r>
            <a:r>
              <a:rPr lang="en-US" sz="3000" b="1" dirty="0" err="1" smtClean="0">
                <a:latin typeface="DevLys 010" pitchFamily="2" charset="0"/>
              </a:rPr>
              <a:t>djs</a:t>
            </a:r>
            <a:r>
              <a:rPr lang="en-US" sz="3000" b="1" dirty="0" smtClean="0">
                <a:latin typeface="DevLys 010" pitchFamily="2" charset="0"/>
              </a:rPr>
              <a:t> 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en-US" sz="3000" b="1" dirty="0" smtClean="0">
              <a:latin typeface="DevLys 010" pitchFamily="2" charset="0"/>
            </a:endParaRPr>
          </a:p>
          <a:p>
            <a:pPr marL="0" indent="0"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sz="3000" b="1" dirty="0" err="1" smtClean="0">
                <a:latin typeface="DevLys 010" pitchFamily="2" charset="0"/>
              </a:rPr>
              <a:t>ernku</a:t>
            </a:r>
            <a:r>
              <a:rPr lang="en-US" sz="3000" b="1" dirty="0" smtClean="0">
                <a:latin typeface="DevLys 010" pitchFamily="2" charset="0"/>
              </a:rPr>
              <a:t> ;</a:t>
            </a:r>
            <a:r>
              <a:rPr lang="en-US" sz="3000" b="1" dirty="0" err="1" smtClean="0">
                <a:latin typeface="DevLys 010" pitchFamily="2" charset="0"/>
              </a:rPr>
              <a:t>wfuV</a:t>
            </a:r>
            <a:r>
              <a:rPr lang="en-US" sz="3000" b="1" dirty="0" smtClean="0">
                <a:latin typeface="DevLys 010" pitchFamily="2" charset="0"/>
              </a:rPr>
              <a:t> </a:t>
            </a:r>
            <a:r>
              <a:rPr lang="en-US" sz="3000" b="1" dirty="0" err="1" smtClean="0">
                <a:latin typeface="DevLys 010" pitchFamily="2" charset="0"/>
              </a:rPr>
              <a:t>dks</a:t>
            </a:r>
            <a:r>
              <a:rPr lang="en-US" sz="3000" b="1" dirty="0" smtClean="0">
                <a:latin typeface="DevLys 010" pitchFamily="2" charset="0"/>
              </a:rPr>
              <a:t> </a:t>
            </a:r>
            <a:r>
              <a:rPr lang="en-US" sz="3000" b="1" dirty="0" err="1" smtClean="0">
                <a:latin typeface="DevLys 010" pitchFamily="2" charset="0"/>
              </a:rPr>
              <a:t>ckDl</a:t>
            </a:r>
            <a:r>
              <a:rPr lang="en-US" sz="3000" b="1" dirty="0" smtClean="0">
                <a:latin typeface="DevLys 010" pitchFamily="2" charset="0"/>
              </a:rPr>
              <a:t> </a:t>
            </a:r>
            <a:r>
              <a:rPr lang="en-US" sz="3000" b="1" dirty="0" err="1" smtClean="0">
                <a:latin typeface="DevLys 010" pitchFamily="2" charset="0"/>
              </a:rPr>
              <a:t>es</a:t>
            </a:r>
            <a:r>
              <a:rPr lang="en-US" sz="3000" b="1" dirty="0" smtClean="0">
                <a:latin typeface="DevLys 010" pitchFamily="2" charset="0"/>
              </a:rPr>
              <a:t> can </a:t>
            </a:r>
            <a:r>
              <a:rPr lang="en-US" sz="3000" b="1" dirty="0" err="1" smtClean="0">
                <a:latin typeface="DevLys 010" pitchFamily="2" charset="0"/>
              </a:rPr>
              <a:t>dj</a:t>
            </a:r>
            <a:r>
              <a:rPr lang="en-US" sz="3000" b="1" dirty="0" smtClean="0">
                <a:latin typeface="DevLys 010" pitchFamily="2" charset="0"/>
              </a:rPr>
              <a:t> </a:t>
            </a:r>
            <a:r>
              <a:rPr lang="en-US" sz="3000" b="1" dirty="0" err="1" smtClean="0">
                <a:latin typeface="DevLys 010" pitchFamily="2" charset="0"/>
              </a:rPr>
              <a:t>ckDl</a:t>
            </a:r>
            <a:r>
              <a:rPr lang="en-US" sz="3000" b="1" dirty="0" smtClean="0">
                <a:latin typeface="DevLys 010" pitchFamily="2" charset="0"/>
              </a:rPr>
              <a:t> ds </a:t>
            </a:r>
            <a:r>
              <a:rPr lang="en-US" sz="3000" b="1" dirty="0" err="1" smtClean="0">
                <a:latin typeface="DevLys 010" pitchFamily="2" charset="0"/>
              </a:rPr>
              <a:t>nksuks</a:t>
            </a:r>
            <a:r>
              <a:rPr lang="en-US" sz="3000" b="1" dirty="0" smtClean="0">
                <a:latin typeface="DevLys 010" pitchFamily="2" charset="0"/>
              </a:rPr>
              <a:t> </a:t>
            </a:r>
            <a:r>
              <a:rPr lang="en-US" sz="3000" b="1" dirty="0" err="1" smtClean="0">
                <a:latin typeface="DevLys 010" pitchFamily="2" charset="0"/>
              </a:rPr>
              <a:t>fljks</a:t>
            </a:r>
            <a:r>
              <a:rPr lang="en-US" sz="3000" b="1" dirty="0" smtClean="0">
                <a:latin typeface="DevLys 010" pitchFamily="2" charset="0"/>
              </a:rPr>
              <a:t> </a:t>
            </a:r>
            <a:r>
              <a:rPr lang="en-US" sz="3000" b="1" dirty="0" err="1" smtClean="0">
                <a:latin typeface="DevLys 010" pitchFamily="2" charset="0"/>
              </a:rPr>
              <a:t>ij</a:t>
            </a:r>
            <a:r>
              <a:rPr lang="en-US" sz="3000" b="1" dirty="0" smtClean="0">
                <a:latin typeface="DevLys 010" pitchFamily="2" charset="0"/>
              </a:rPr>
              <a:t> ?</a:t>
            </a:r>
            <a:r>
              <a:rPr lang="en-US" sz="3000" b="1" dirty="0" err="1" smtClean="0">
                <a:latin typeface="DevLys 010" pitchFamily="2" charset="0"/>
              </a:rPr>
              <a:t>kkxs</a:t>
            </a:r>
            <a:r>
              <a:rPr lang="en-US" sz="3000" b="1" dirty="0" smtClean="0">
                <a:latin typeface="DevLys 010" pitchFamily="2" charset="0"/>
              </a:rPr>
              <a:t> </a:t>
            </a:r>
            <a:r>
              <a:rPr lang="en-US" sz="3000" b="1" dirty="0" err="1" smtClean="0">
                <a:latin typeface="DevLys 010" pitchFamily="2" charset="0"/>
              </a:rPr>
              <a:t>ls</a:t>
            </a:r>
            <a:r>
              <a:rPr lang="en-US" sz="3000" b="1" dirty="0" smtClean="0">
                <a:latin typeface="DevLys 010" pitchFamily="2" charset="0"/>
              </a:rPr>
              <a:t> </a:t>
            </a:r>
            <a:r>
              <a:rPr lang="en-US" sz="3000" b="1" dirty="0" err="1" smtClean="0">
                <a:latin typeface="DevLys 010" pitchFamily="2" charset="0"/>
              </a:rPr>
              <a:t>nks</a:t>
            </a:r>
            <a:r>
              <a:rPr lang="en-US" sz="3000" b="1" dirty="0" smtClean="0">
                <a:latin typeface="DevLys 010" pitchFamily="2" charset="0"/>
              </a:rPr>
              <a:t> </a:t>
            </a:r>
            <a:r>
              <a:rPr lang="en-US" sz="3000" b="1" dirty="0" err="1" smtClean="0">
                <a:latin typeface="DevLys 010" pitchFamily="2" charset="0"/>
              </a:rPr>
              <a:t>xBku</a:t>
            </a:r>
            <a:r>
              <a:rPr lang="en-US" sz="3000" b="1" dirty="0" smtClean="0">
                <a:latin typeface="DevLys 010" pitchFamily="2" charset="0"/>
              </a:rPr>
              <a:t> </a:t>
            </a:r>
            <a:r>
              <a:rPr lang="en-US" sz="3000" b="1" dirty="0" err="1" smtClean="0">
                <a:latin typeface="DevLys 010" pitchFamily="2" charset="0"/>
              </a:rPr>
              <a:t>yxkdj</a:t>
            </a:r>
            <a:r>
              <a:rPr lang="en-US" sz="3000" b="1" dirty="0" smtClean="0">
                <a:latin typeface="DevLys 010" pitchFamily="2" charset="0"/>
              </a:rPr>
              <a:t> </a:t>
            </a:r>
            <a:r>
              <a:rPr lang="en-US" sz="3000" b="1" dirty="0" err="1" smtClean="0">
                <a:latin typeface="DevLys 010" pitchFamily="2" charset="0"/>
              </a:rPr>
              <a:t>mlesa</a:t>
            </a:r>
            <a:r>
              <a:rPr lang="en-US" sz="3000" b="1" dirty="0" smtClean="0">
                <a:latin typeface="DevLys 010" pitchFamily="2" charset="0"/>
              </a:rPr>
              <a:t> ,</a:t>
            </a:r>
            <a:r>
              <a:rPr lang="en-US" sz="3000" b="1" dirty="0" err="1" smtClean="0">
                <a:latin typeface="DevLys 010" pitchFamily="2" charset="0"/>
              </a:rPr>
              <a:t>Mªsl</a:t>
            </a:r>
            <a:r>
              <a:rPr lang="en-US" sz="3000" b="1" dirty="0" smtClean="0">
                <a:latin typeface="DevLys 010" pitchFamily="2" charset="0"/>
              </a:rPr>
              <a:t> </a:t>
            </a:r>
            <a:r>
              <a:rPr lang="en-US" sz="3000" b="1" dirty="0" err="1" smtClean="0">
                <a:latin typeface="DevLys 010" pitchFamily="2" charset="0"/>
              </a:rPr>
              <a:t>Vsx</a:t>
            </a:r>
            <a:r>
              <a:rPr lang="en-US" sz="3000" b="1" dirty="0" smtClean="0">
                <a:latin typeface="DevLys 010" pitchFamily="2" charset="0"/>
              </a:rPr>
              <a:t> </a:t>
            </a:r>
            <a:r>
              <a:rPr lang="en-US" sz="3000" b="1" dirty="0" err="1" smtClean="0">
                <a:latin typeface="DevLys 010" pitchFamily="2" charset="0"/>
              </a:rPr>
              <a:t>cka</a:t>
            </a:r>
            <a:r>
              <a:rPr lang="en-US" sz="3000" b="1" dirty="0" smtClean="0">
                <a:latin typeface="DevLys 010" pitchFamily="2" charset="0"/>
              </a:rPr>
              <a:t>/</a:t>
            </a:r>
            <a:r>
              <a:rPr lang="en-US" sz="3000" b="1" dirty="0" err="1" smtClean="0">
                <a:latin typeface="DevLys 010" pitchFamily="2" charset="0"/>
              </a:rPr>
              <a:t>ks</a:t>
            </a:r>
            <a:r>
              <a:rPr lang="en-US" sz="3000" b="1" dirty="0" smtClean="0">
                <a:latin typeface="DevLys 010" pitchFamily="2" charset="0"/>
              </a:rPr>
              <a:t> </a:t>
            </a:r>
            <a:r>
              <a:rPr lang="en-US" sz="3000" b="1" dirty="0" err="1" smtClean="0">
                <a:latin typeface="DevLys 010" pitchFamily="2" charset="0"/>
              </a:rPr>
              <a:t>vksj</a:t>
            </a:r>
            <a:r>
              <a:rPr lang="en-US" sz="3000" b="1" dirty="0" smtClean="0">
                <a:latin typeface="DevLys 010" pitchFamily="2" charset="0"/>
              </a:rPr>
              <a:t> </a:t>
            </a:r>
            <a:r>
              <a:rPr lang="en-US" sz="3000" b="1" dirty="0" err="1" smtClean="0">
                <a:latin typeface="DevLys 010" pitchFamily="2" charset="0"/>
              </a:rPr>
              <a:t>piMh</a:t>
            </a:r>
            <a:r>
              <a:rPr lang="en-US" sz="3000" b="1" dirty="0" smtClean="0">
                <a:latin typeface="DevLys 010" pitchFamily="2" charset="0"/>
              </a:rPr>
              <a:t> </a:t>
            </a:r>
            <a:r>
              <a:rPr lang="en-US" sz="3000" b="1" dirty="0" err="1" smtClean="0">
                <a:latin typeface="DevLys 010" pitchFamily="2" charset="0"/>
              </a:rPr>
              <a:t>ls</a:t>
            </a:r>
            <a:r>
              <a:rPr lang="en-US" sz="3000" b="1" dirty="0" smtClean="0">
                <a:latin typeface="DevLys 010" pitchFamily="2" charset="0"/>
              </a:rPr>
              <a:t> </a:t>
            </a:r>
            <a:r>
              <a:rPr lang="en-US" sz="3000" b="1" dirty="0" err="1" smtClean="0">
                <a:latin typeface="DevLys 010" pitchFamily="2" charset="0"/>
              </a:rPr>
              <a:t>lhy</a:t>
            </a:r>
            <a:r>
              <a:rPr lang="en-US" sz="3000" b="1" dirty="0" smtClean="0">
                <a:latin typeface="DevLys 010" pitchFamily="2" charset="0"/>
              </a:rPr>
              <a:t> </a:t>
            </a:r>
            <a:r>
              <a:rPr lang="en-US" sz="3000" b="1" dirty="0" err="1" smtClean="0">
                <a:latin typeface="DevLys 010" pitchFamily="2" charset="0"/>
              </a:rPr>
              <a:t>djs</a:t>
            </a:r>
            <a:r>
              <a:rPr lang="en-US" sz="3000" b="1" dirty="0" smtClean="0">
                <a:latin typeface="DevLys 010" pitchFamily="2" charset="0"/>
              </a:rPr>
              <a:t> </a:t>
            </a:r>
          </a:p>
          <a:p>
            <a:pPr marL="533400" indent="-533400" eaLnBrk="1" fontAlgn="auto" hangingPunct="1">
              <a:spcAft>
                <a:spcPts val="0"/>
              </a:spcAft>
              <a:buFontTx/>
              <a:buNone/>
              <a:defRPr/>
            </a:pPr>
            <a:endParaRPr lang="en-US" sz="3000" b="1" dirty="0" smtClean="0"/>
          </a:p>
        </p:txBody>
      </p:sp>
      <p:pic>
        <p:nvPicPr>
          <p:cNvPr id="72707" name="Picture 8" descr="C:\Documents and Settings\Administrator\Desktop\ecil\photosecil\caseseal.jpg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/>
          <a:srcRect l="10001" t="10001" r="20000" b="12000"/>
          <a:stretch>
            <a:fillRect/>
          </a:stretch>
        </p:blipFill>
        <p:spPr>
          <a:xfrm>
            <a:off x="4356100" y="1989138"/>
            <a:ext cx="4252913" cy="3816350"/>
          </a:xfrm>
          <a:noFill/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50306468-8C22-46F3-A502-893187949E25}" type="slidenum">
              <a:rPr lang="en-US" smtClean="0"/>
              <a:pPr>
                <a:defRPr/>
              </a:pPr>
              <a:t>108</a:t>
            </a:fld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500063" y="571500"/>
            <a:ext cx="8072437" cy="1214438"/>
          </a:xfrm>
          <a:prstGeom prst="rect">
            <a:avLst/>
          </a:prstGeom>
          <a:ln w="9525" cap="flat" cmpd="sng" algn="ctr">
            <a:solidFill>
              <a:schemeClr val="accent3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dirty="0" err="1" smtClean="0">
                <a:latin typeface="DevLys 010" pitchFamily="2" charset="0"/>
                <a:ea typeface="+mj-ea"/>
              </a:rPr>
              <a:t>ernku</a:t>
            </a:r>
            <a:r>
              <a:rPr lang="en-US" dirty="0" smtClean="0">
                <a:latin typeface="DevLys 010" pitchFamily="2" charset="0"/>
                <a:ea typeface="+mj-ea"/>
              </a:rPr>
              <a:t> </a:t>
            </a:r>
            <a:r>
              <a:rPr lang="en-US" dirty="0" err="1" smtClean="0">
                <a:latin typeface="DevLys 010" pitchFamily="2" charset="0"/>
                <a:ea typeface="+mj-ea"/>
              </a:rPr>
              <a:t>lekfIr</a:t>
            </a:r>
            <a:r>
              <a:rPr lang="en-US" dirty="0" smtClean="0">
                <a:latin typeface="DevLys 010" pitchFamily="2" charset="0"/>
                <a:ea typeface="+mj-ea"/>
              </a:rPr>
              <a:t> </a:t>
            </a:r>
            <a:r>
              <a:rPr lang="en-US" dirty="0" err="1" smtClean="0">
                <a:latin typeface="DevLys 010" pitchFamily="2" charset="0"/>
                <a:ea typeface="+mj-ea"/>
              </a:rPr>
              <a:t>mijkar</a:t>
            </a:r>
            <a:endParaRPr lang="en-US" dirty="0">
              <a:latin typeface="DevLys 010" pitchFamily="2" charset="0"/>
              <a:ea typeface="+mj-ea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Content Placeholder 2"/>
          <p:cNvSpPr>
            <a:spLocks noGrp="1"/>
          </p:cNvSpPr>
          <p:nvPr>
            <p:ph idx="1"/>
          </p:nvPr>
        </p:nvSpPr>
        <p:spPr>
          <a:xfrm>
            <a:off x="571500" y="642938"/>
            <a:ext cx="8001000" cy="5143500"/>
          </a:xfrm>
          <a:solidFill>
            <a:srgbClr val="0070C0"/>
          </a:solidFill>
        </p:spPr>
        <p:txBody>
          <a:bodyPr/>
          <a:lstStyle/>
          <a:p>
            <a:pPr algn="ctr" eaLnBrk="1" hangingPunct="1"/>
            <a:endParaRPr lang="en-US" smtClean="0"/>
          </a:p>
          <a:p>
            <a:pPr algn="ctr" eaLnBrk="1" hangingPunct="1">
              <a:buFont typeface="Arial" charset="0"/>
              <a:buNone/>
            </a:pPr>
            <a:r>
              <a:rPr lang="en-US" sz="23900" smtClean="0">
                <a:latin typeface="DevLys 010" pitchFamily="2" charset="0"/>
              </a:rPr>
              <a:t>/kU;okn</a:t>
            </a:r>
            <a:endParaRPr lang="en-IN" sz="23900" smtClean="0">
              <a:latin typeface="DevLys 01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E2779962-94ED-4965-A833-CE81E06D909A}" type="slidenum">
              <a:rPr lang="en-IN"/>
              <a:pPr>
                <a:defRPr/>
              </a:pPr>
              <a:t>109</a:t>
            </a:fld>
            <a:endParaRPr lang="en-IN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0658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0658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065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06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06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06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58" grpId="0" build="p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3700</Words>
  <Application>Microsoft Office PowerPoint</Application>
  <PresentationFormat>On-screen Show (4:3)</PresentationFormat>
  <Paragraphs>532</Paragraphs>
  <Slides>109</Slides>
  <Notes>16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109</vt:i4>
      </vt:variant>
    </vt:vector>
  </HeadingPairs>
  <TitlesOfParts>
    <vt:vector size="112" baseType="lpstr">
      <vt:lpstr>Office Theme</vt:lpstr>
      <vt:lpstr>Photo Editor Photo</vt:lpstr>
      <vt:lpstr>Slide</vt:lpstr>
      <vt:lpstr>   e/;izns'k jkT; fuokZpu vk;ksx Hkksiky    </vt:lpstr>
      <vt:lpstr>EVM FEATURES </vt:lpstr>
      <vt:lpstr>GENERAL FEATURES</vt:lpstr>
      <vt:lpstr>BU</vt:lpstr>
      <vt:lpstr>DISPLAY .....1</vt:lpstr>
      <vt:lpstr>DISPLAY .....2</vt:lpstr>
      <vt:lpstr>DISPLAY .....3</vt:lpstr>
      <vt:lpstr>DISPLAY .....4</vt:lpstr>
      <vt:lpstr>DISPLAY .....5</vt:lpstr>
      <vt:lpstr>CAND SET SECTION</vt:lpstr>
      <vt:lpstr>RESULT  SECTION</vt:lpstr>
      <vt:lpstr>lkekU;rk izR;sd ernkrk ls nksuksa cSysV ;wfuVksa esa izR;sd esa dksbZ ,d cVu nckus dh mEehn dh tkrh gS] ijarq ;fn ernkrk flQZ fdlh Hkh ,d cSysV ;wfuV ij viuk er vafdr dj ckgj pyk tkrk gS rks ,slk ernkrk vufQfu'M oksVj ds :i esa ntZ gksxkA bl fLFkfr esa daVªksy ;wfuV dk yky cVu ¼fcth ySai½ tyrk jgsxkA bl fLFkfr ls ckgj vkus ds fy, ihBklhu vf/kdkjh daVªksy ;wfuV dks can djds iqu% pkyw djsxk rFkk ernkrk jftLVj esa Vhi vafdr djsxkA  </vt:lpstr>
      <vt:lpstr>vr% ,sls leLr ernkrk ftUgksaus er vafdr djus dh r; izfØ;k ¼nks oksV Mkyuk½ dk ikyu u djrs gq, fdlh Hkh ,d in ij oksV Mkyk gks rFkk uksVk dk Hkh mi;ksx u fd;k gks rks og vufQfu'M+ oksVj ds :i esa ntZ gksaxs rFkk ifj.kke ns[krs le; var esa la[;k ds :i esa iznf'kZr gksaxsA ;g flQZ ,d lwpuk gSA tks la[;k ds :i esa fjtYV nsrs le; var esa iznf'kZr gksrh gSA </vt:lpstr>
      <vt:lpstr>uxjh; fudk; fuokZpu esa izR;sd ernkrk ls nks oksV ¼igyk egkikSj@v/;{k rFkk nwljk ik"kZn gsrq½ Mkyus dh vis{kk dh tkrh gS ijarq ;fn dksbZ ernkrk fdlh ,d in ij gh oksV Mkyrk gS ,oa nwljs in ij u rks oksV Mkyrk gS uk gh uksVk dk mi;ksx djrk gS rks ml in gsrq mldk oksV vaMjoksV ds :i esa ntZ gks tk,xk rFkk ifj.kke ns[krs le; ml in ds fo:) vaMjoksV dh la[;k ds :i esa fn[ksxkA  </vt:lpstr>
      <vt:lpstr>vaMj oksV ernkrk }kjk fdlh ,d in fo'ks"k ij u Mkys x;s erksa dh la[;k n'kkZrk gS rFkk vufQfu'M oksVlZ dqy mu ernkrkvksa dh la[;k n'kkZrk gS ftUgksus fu/kkZfjr izfØ;k ¼nks oksV Mkyuk½ dks iwjk ugha fd;k ;k v/kwjk NksM+kA  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 izFke Lrjh; tkap  (First Level Checking)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Lkkexzh izkfIr LFky ij e’khu izkIr  djus ij</vt:lpstr>
      <vt:lpstr>bZ oh ,e e’khu</vt:lpstr>
      <vt:lpstr>Slide 54</vt:lpstr>
      <vt:lpstr>Slide 55</vt:lpstr>
      <vt:lpstr>    dUVªksy ;wfuV dsfjaxdsl ds vUnj bl izdkj e’khu j[kh gqbZ izkIr gksxh</vt:lpstr>
      <vt:lpstr>dUVªksy ;wfuV dsfjaxdsl ds uEcjksa dk feyku</vt:lpstr>
      <vt:lpstr>ernku ;wfuV ¼csysV ;wfuV½ ds dsfjaxdsl dks [kksyuk</vt:lpstr>
      <vt:lpstr>Slide 59</vt:lpstr>
      <vt:lpstr>csysV ;wfuV ds dsfjaxdsl [kqyus ij e’khu bl izdkj j[kh feysxh </vt:lpstr>
      <vt:lpstr>cSysV ;wfuV ds uEcjksa dk feyku</vt:lpstr>
      <vt:lpstr>bZoh,e e’khu ds Hkkxksa dk ifjp;</vt:lpstr>
      <vt:lpstr>dUVªksy ;wfuV Hkkxksa dk ifjp;</vt:lpstr>
      <vt:lpstr>dUVªksy ;wfuV izn’kZu [k.M ds Hkkx</vt:lpstr>
      <vt:lpstr>dUVªksy ;wfuV fjtYV [k.M ds Hkkx</vt:lpstr>
      <vt:lpstr>csysV [k.M ds Hkkx</vt:lpstr>
      <vt:lpstr>dUVªksy ;wfuV dk i`"B Hkkx </vt:lpstr>
      <vt:lpstr>Slide 68</vt:lpstr>
      <vt:lpstr>bZoh,e e’khu ds Hkkxksa dk ifjp;</vt:lpstr>
      <vt:lpstr>csysV ;wfuV ds Hkkx </vt:lpstr>
      <vt:lpstr>csysV ;wfuV ds i`"B Hkkx ds Hkkx</vt:lpstr>
      <vt:lpstr>fn[kkoVh ernku</vt:lpstr>
      <vt:lpstr>dUVªksy ;wfuV ,oa csysV ;wfuV dks tksMus ds fy;s dscy ,oa dusDVj ds Hkkx</vt:lpstr>
      <vt:lpstr>loZizFke e’khuks dks vkil esa tksM+s ,oa ikoj fLop dks vku djsa A</vt:lpstr>
      <vt:lpstr>bl Øe ls fn[kkoVh ernku izfØ;k viuk;s</vt:lpstr>
      <vt:lpstr>fn[kkoVh ernku </vt:lpstr>
      <vt:lpstr>Dyh;j</vt:lpstr>
      <vt:lpstr>fn[kkoVh ernku </vt:lpstr>
      <vt:lpstr>Slide 79</vt:lpstr>
      <vt:lpstr>fn[kkoVh ernku </vt:lpstr>
      <vt:lpstr>fn[kkoVh ernku fMLIys isuy ij iznf’kZr gksxk </vt:lpstr>
      <vt:lpstr>fn[kkoVh ernku </vt:lpstr>
      <vt:lpstr>fn[kkoVh ernku </vt:lpstr>
      <vt:lpstr>blds i’pkr</vt:lpstr>
      <vt:lpstr>   ¼1½fn[kkoVh ernku ds Ik’pkr~ lHkh vH;fFkZ;ksa@izfrfuf/k;ksa ls fn[kkoVh ernku ds izek.k i= ij gLrk{kj izkIr djs vkSj e’khu dks lhy djsA   </vt:lpstr>
      <vt:lpstr>Slide 86</vt:lpstr>
      <vt:lpstr>gjhi= eqnzk</vt:lpstr>
      <vt:lpstr>fjtYV [k.M ds vUn:uh njokts gsrq Lis’ky Vsx</vt:lpstr>
      <vt:lpstr>,Mªsl Vsx</vt:lpstr>
      <vt:lpstr>,] ch] lh ] Mh fLVªi lhy</vt:lpstr>
      <vt:lpstr>e’khu dks gjh i=eqnzk ls lhy djuk</vt:lpstr>
      <vt:lpstr>e’khu dks gjh i=eqnzk ls lhy djuk</vt:lpstr>
      <vt:lpstr>e’khu dks Lis’ky Vsx ls lhy djuk</vt:lpstr>
      <vt:lpstr>Slide 94</vt:lpstr>
      <vt:lpstr>Slide 95</vt:lpstr>
      <vt:lpstr>Slide 96</vt:lpstr>
      <vt:lpstr>Slide 97</vt:lpstr>
      <vt:lpstr>Slide 98</vt:lpstr>
      <vt:lpstr>Slide 99</vt:lpstr>
      <vt:lpstr>e’khu esa fLVªi lhy yxkuk</vt:lpstr>
      <vt:lpstr>e’khu esa fLVªi lhy yxkuk</vt:lpstr>
      <vt:lpstr>ernku ds fy;s e’khu dks j[kuk</vt:lpstr>
      <vt:lpstr>ernku d{k dh O;oLFkk</vt:lpstr>
      <vt:lpstr>ernku lekfIr ij</vt:lpstr>
      <vt:lpstr>Slide 105</vt:lpstr>
      <vt:lpstr>blds i’pkr</vt:lpstr>
      <vt:lpstr>ernku lekfIr mijkar</vt:lpstr>
      <vt:lpstr>Slide 108</vt:lpstr>
      <vt:lpstr>Slide 109</vt:lpstr>
    </vt:vector>
  </TitlesOfParts>
  <Company>HEAVEN KILLERS RELEASE GROUP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EVM FEATURES </dc:title>
  <dc:creator>rahul sahu</dc:creator>
  <cp:lastModifiedBy>rahul sahu</cp:lastModifiedBy>
  <cp:revision>51</cp:revision>
  <dcterms:created xsi:type="dcterms:W3CDTF">2014-09-27T22:35:42Z</dcterms:created>
  <dcterms:modified xsi:type="dcterms:W3CDTF">2014-10-09T23:46:33Z</dcterms:modified>
</cp:coreProperties>
</file>